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7"/>
  </p:notesMasterIdLst>
  <p:handoutMasterIdLst>
    <p:handoutMasterId r:id="rId28"/>
  </p:handoutMasterIdLst>
  <p:sldIdLst>
    <p:sldId id="256" r:id="rId2"/>
    <p:sldId id="257" r:id="rId3"/>
    <p:sldId id="270" r:id="rId4"/>
    <p:sldId id="259" r:id="rId5"/>
    <p:sldId id="260" r:id="rId6"/>
    <p:sldId id="261" r:id="rId7"/>
    <p:sldId id="269" r:id="rId8"/>
    <p:sldId id="271" r:id="rId9"/>
    <p:sldId id="272" r:id="rId10"/>
    <p:sldId id="273" r:id="rId11"/>
    <p:sldId id="278" r:id="rId12"/>
    <p:sldId id="274" r:id="rId13"/>
    <p:sldId id="275" r:id="rId14"/>
    <p:sldId id="276" r:id="rId15"/>
    <p:sldId id="277" r:id="rId16"/>
    <p:sldId id="282" r:id="rId17"/>
    <p:sldId id="279" r:id="rId18"/>
    <p:sldId id="280" r:id="rId19"/>
    <p:sldId id="281" r:id="rId20"/>
    <p:sldId id="262" r:id="rId21"/>
    <p:sldId id="264" r:id="rId22"/>
    <p:sldId id="266" r:id="rId23"/>
    <p:sldId id="263" r:id="rId24"/>
    <p:sldId id="268" r:id="rId25"/>
    <p:sldId id="283" r:id="rId2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8" autoAdjust="0"/>
    <p:restoredTop sz="82833" autoAdjust="0"/>
  </p:normalViewPr>
  <p:slideViewPr>
    <p:cSldViewPr>
      <p:cViewPr varScale="1">
        <p:scale>
          <a:sx n="87" d="100"/>
          <a:sy n="87" d="100"/>
        </p:scale>
        <p:origin x="-210" y="-66"/>
      </p:cViewPr>
      <p:guideLst>
        <p:guide orient="horz" pos="2160"/>
        <p:guide pos="2880"/>
      </p:guideLst>
    </p:cSldViewPr>
  </p:slideViewPr>
  <p:outlineViewPr>
    <p:cViewPr>
      <p:scale>
        <a:sx n="33" d="100"/>
        <a:sy n="33" d="100"/>
      </p:scale>
      <p:origin x="0" y="411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392" y="-72"/>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9CCF3-A419-455D-B3F7-92076517A52D}"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de-DE"/>
        </a:p>
      </dgm:t>
    </dgm:pt>
    <dgm:pt modelId="{7C1C67A8-2FF4-4867-B429-32DEF9A6A08C}">
      <dgm:prSet phldrT="[Text]" custT="1"/>
      <dgm:spPr/>
      <dgm:t>
        <a:bodyPr/>
        <a:lstStyle/>
        <a:p>
          <a:r>
            <a:rPr lang="en-US" sz="1400" dirty="0" smtClean="0"/>
            <a:t>Laptop</a:t>
          </a:r>
          <a:endParaRPr lang="de-DE" sz="1400" dirty="0"/>
        </a:p>
      </dgm:t>
    </dgm:pt>
    <dgm:pt modelId="{86B48FA4-4DE0-4BDB-A68A-765F4AF1BEAB}" type="parTrans" cxnId="{95CA0602-74F3-4FFB-AB41-1AC826CC930D}">
      <dgm:prSet/>
      <dgm:spPr/>
      <dgm:t>
        <a:bodyPr/>
        <a:lstStyle/>
        <a:p>
          <a:endParaRPr lang="de-DE"/>
        </a:p>
      </dgm:t>
    </dgm:pt>
    <dgm:pt modelId="{B0ED945B-1120-4167-8A45-62B6891DB7E8}" type="sibTrans" cxnId="{95CA0602-74F3-4FFB-AB41-1AC826CC930D}">
      <dgm:prSet/>
      <dgm:spPr/>
      <dgm:t>
        <a:bodyPr/>
        <a:lstStyle/>
        <a:p>
          <a:endParaRPr lang="de-DE"/>
        </a:p>
      </dgm:t>
    </dgm:pt>
    <dgm:pt modelId="{2389DC9B-B479-4DDE-8C0B-D41C080C62D3}">
      <dgm:prSet phldrT="[Tex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Echolot</a:t>
          </a:r>
          <a:endParaRPr lang="de-DE" sz="1400" dirty="0"/>
        </a:p>
      </dgm:t>
    </dgm:pt>
    <dgm:pt modelId="{C8E19F6A-3A45-4BE5-B49E-295CE6ABA96F}" type="parTrans" cxnId="{D15544DC-A172-4AB7-85FE-8AD2759CEE14}">
      <dgm:prSet/>
      <dgm:spPr/>
      <dgm:t>
        <a:bodyPr/>
        <a:lstStyle/>
        <a:p>
          <a:endParaRPr lang="de-DE"/>
        </a:p>
      </dgm:t>
    </dgm:pt>
    <dgm:pt modelId="{D668F5B0-ADF0-42A6-9B44-46DAA34D7D23}" type="sibTrans" cxnId="{D15544DC-A172-4AB7-85FE-8AD2759CEE14}">
      <dgm:prSet/>
      <dgm:spPr/>
      <dgm:t>
        <a:bodyPr/>
        <a:lstStyle/>
        <a:p>
          <a:endParaRPr lang="de-DE"/>
        </a:p>
      </dgm:t>
    </dgm:pt>
    <dgm:pt modelId="{BA18403C-742E-40CA-9B2D-183E17BEC10E}">
      <dgm:prSet custT="1"/>
      <dgm:spPr/>
      <dgm:t>
        <a:bodyPr/>
        <a:lstStyle/>
        <a:p>
          <a:r>
            <a:rPr lang="de-DE" sz="1400" dirty="0" smtClean="0"/>
            <a:t>Funk-AIS</a:t>
          </a:r>
        </a:p>
      </dgm:t>
    </dgm:pt>
    <dgm:pt modelId="{A4F81E28-7D98-4263-A48D-569926F8C349}" type="parTrans" cxnId="{B2024DA4-E201-4AFE-B1B5-F9D9498E371C}">
      <dgm:prSet/>
      <dgm:spPr/>
      <dgm:t>
        <a:bodyPr/>
        <a:lstStyle/>
        <a:p>
          <a:endParaRPr lang="de-DE"/>
        </a:p>
      </dgm:t>
    </dgm:pt>
    <dgm:pt modelId="{92981C9E-E875-44C6-ABAA-4D9036193410}" type="sibTrans" cxnId="{B2024DA4-E201-4AFE-B1B5-F9D9498E371C}">
      <dgm:prSet/>
      <dgm:spPr/>
      <dgm:t>
        <a:bodyPr/>
        <a:lstStyle/>
        <a:p>
          <a:endParaRPr lang="de-DE"/>
        </a:p>
      </dgm:t>
    </dgm:pt>
    <dgm:pt modelId="{A2522929-7FE4-466B-A41C-EBAC83DF88C9}">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Geschwindigkeit</a:t>
          </a:r>
        </a:p>
      </dgm:t>
    </dgm:pt>
    <dgm:pt modelId="{F43C953B-9D32-498C-BAEE-7989B4B4BC01}" type="parTrans" cxnId="{E2276A50-E6C4-4ED2-A103-3E9FE076E657}">
      <dgm:prSet/>
      <dgm:spPr/>
      <dgm:t>
        <a:bodyPr/>
        <a:lstStyle/>
        <a:p>
          <a:endParaRPr lang="de-DE"/>
        </a:p>
      </dgm:t>
    </dgm:pt>
    <dgm:pt modelId="{7B495C53-EE2E-440B-B687-7444B3BD6D99}" type="sibTrans" cxnId="{E2276A50-E6C4-4ED2-A103-3E9FE076E657}">
      <dgm:prSet/>
      <dgm:spPr/>
      <dgm:t>
        <a:bodyPr/>
        <a:lstStyle/>
        <a:p>
          <a:endParaRPr lang="de-DE"/>
        </a:p>
      </dgm:t>
    </dgm:pt>
    <dgm:pt modelId="{E1776D8F-205D-4763-8EB4-93A0CA22C909}">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GPS</a:t>
          </a:r>
        </a:p>
      </dgm:t>
    </dgm:pt>
    <dgm:pt modelId="{5515EF29-252F-499D-8026-2831E008B85B}" type="parTrans" cxnId="{D8D6C034-FB71-468A-8897-E819C53A5441}">
      <dgm:prSet/>
      <dgm:spPr/>
      <dgm:t>
        <a:bodyPr/>
        <a:lstStyle/>
        <a:p>
          <a:endParaRPr lang="de-DE"/>
        </a:p>
      </dgm:t>
    </dgm:pt>
    <dgm:pt modelId="{10CEF78F-80A4-4255-B3F0-9E79B3C089D2}" type="sibTrans" cxnId="{D8D6C034-FB71-468A-8897-E819C53A5441}">
      <dgm:prSet/>
      <dgm:spPr/>
      <dgm:t>
        <a:bodyPr/>
        <a:lstStyle/>
        <a:p>
          <a:endParaRPr lang="de-DE"/>
        </a:p>
      </dgm:t>
    </dgm:pt>
    <dgm:pt modelId="{662CBF62-E90C-45F6-87F0-39BE214076B4}">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Kurs</a:t>
          </a:r>
        </a:p>
      </dgm:t>
    </dgm:pt>
    <dgm:pt modelId="{800052D3-5A06-4277-B9BC-D2304038713A}" type="parTrans" cxnId="{0434C66D-4FE5-40C2-8146-5D88B637C889}">
      <dgm:prSet/>
      <dgm:spPr/>
      <dgm:t>
        <a:bodyPr/>
        <a:lstStyle/>
        <a:p>
          <a:endParaRPr lang="de-DE"/>
        </a:p>
      </dgm:t>
    </dgm:pt>
    <dgm:pt modelId="{DFFE8F17-AA78-43E6-86FE-E41892CF107B}" type="sibTrans" cxnId="{0434C66D-4FE5-40C2-8146-5D88B637C889}">
      <dgm:prSet/>
      <dgm:spPr/>
      <dgm:t>
        <a:bodyPr/>
        <a:lstStyle/>
        <a:p>
          <a:endParaRPr lang="de-DE"/>
        </a:p>
      </dgm:t>
    </dgm:pt>
    <dgm:pt modelId="{925F3B53-4AF4-4A26-A343-28464525EDB1}">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Position</a:t>
          </a:r>
        </a:p>
      </dgm:t>
    </dgm:pt>
    <dgm:pt modelId="{6450E4B4-6CDC-4BEC-8E38-1C399118A69D}" type="parTrans" cxnId="{754C48F2-E556-425E-AA28-8B2E38B115CE}">
      <dgm:prSet/>
      <dgm:spPr/>
      <dgm:t>
        <a:bodyPr/>
        <a:lstStyle/>
        <a:p>
          <a:endParaRPr lang="de-DE"/>
        </a:p>
      </dgm:t>
    </dgm:pt>
    <dgm:pt modelId="{73A939C6-7478-42AB-A318-03822C342DB8}" type="sibTrans" cxnId="{754C48F2-E556-425E-AA28-8B2E38B115CE}">
      <dgm:prSet/>
      <dgm:spPr/>
      <dgm:t>
        <a:bodyPr/>
        <a:lstStyle/>
        <a:p>
          <a:endParaRPr lang="de-DE"/>
        </a:p>
      </dgm:t>
    </dgm:pt>
    <dgm:pt modelId="{84D09417-FBFA-4DFC-BE5A-EB862C7164D5}">
      <dgm:prSet custT="1"/>
      <dgm:spPr/>
      <dgm:t>
        <a:bodyPr/>
        <a:lstStyle/>
        <a:p>
          <a:r>
            <a:rPr lang="de-DE" sz="1400" dirty="0" smtClean="0"/>
            <a:t>Radar</a:t>
          </a:r>
        </a:p>
      </dgm:t>
    </dgm:pt>
    <dgm:pt modelId="{7DEE7E1C-9A36-45FD-A92F-D50BAEBC73F1}" type="parTrans" cxnId="{106B076E-2981-492D-9712-B0B979202E15}">
      <dgm:prSet/>
      <dgm:spPr/>
      <dgm:t>
        <a:bodyPr/>
        <a:lstStyle/>
        <a:p>
          <a:endParaRPr lang="de-DE"/>
        </a:p>
      </dgm:t>
    </dgm:pt>
    <dgm:pt modelId="{58725F39-C69D-403F-8FA9-88EDE2119C4F}" type="sibTrans" cxnId="{106B076E-2981-492D-9712-B0B979202E15}">
      <dgm:prSet/>
      <dgm:spPr/>
      <dgm:t>
        <a:bodyPr/>
        <a:lstStyle/>
        <a:p>
          <a:endParaRPr lang="de-DE"/>
        </a:p>
      </dgm:t>
    </dgm:pt>
    <dgm:pt modelId="{DF1D405E-1B9A-4FF0-8DC8-F1CD532476D2}">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dirty="0" smtClean="0"/>
            <a:t>Temperatur</a:t>
          </a:r>
        </a:p>
      </dgm:t>
    </dgm:pt>
    <dgm:pt modelId="{72E5DD58-6468-40A1-A2CC-82B9690329F4}" type="parTrans" cxnId="{D1A7A74E-C83F-4375-B616-BC1906536C9C}">
      <dgm:prSet/>
      <dgm:spPr/>
      <dgm:t>
        <a:bodyPr/>
        <a:lstStyle/>
        <a:p>
          <a:endParaRPr lang="de-DE"/>
        </a:p>
      </dgm:t>
    </dgm:pt>
    <dgm:pt modelId="{3EBD469A-A5D5-4EAF-8145-51F4AD6B7AE6}" type="sibTrans" cxnId="{D1A7A74E-C83F-4375-B616-BC1906536C9C}">
      <dgm:prSet/>
      <dgm:spPr/>
      <dgm:t>
        <a:bodyPr/>
        <a:lstStyle/>
        <a:p>
          <a:endParaRPr lang="de-DE"/>
        </a:p>
      </dgm:t>
    </dgm:pt>
    <dgm:pt modelId="{281CC5A6-4C9D-43BA-99E6-AA46C46763BB}">
      <dgm:prSet custT="1"/>
      <dgm:spPr/>
      <dgm:t>
        <a:bodyPr/>
        <a:lstStyle/>
        <a:p>
          <a:r>
            <a:rPr lang="de-DE" sz="1400" dirty="0" smtClean="0"/>
            <a:t>Navigation</a:t>
          </a:r>
        </a:p>
      </dgm:t>
    </dgm:pt>
    <dgm:pt modelId="{54C8A9FA-8FFF-420B-A46B-BA5F6E95052C}" type="parTrans" cxnId="{C98BA5C0-02D1-4632-A06D-84D174B08A02}">
      <dgm:prSet/>
      <dgm:spPr/>
      <dgm:t>
        <a:bodyPr/>
        <a:lstStyle/>
        <a:p>
          <a:endParaRPr lang="de-DE"/>
        </a:p>
      </dgm:t>
    </dgm:pt>
    <dgm:pt modelId="{DA0FDC1E-DBEF-411E-9C86-0D8F20268653}" type="sibTrans" cxnId="{C98BA5C0-02D1-4632-A06D-84D174B08A02}">
      <dgm:prSet/>
      <dgm:spPr/>
      <dgm:t>
        <a:bodyPr/>
        <a:lstStyle/>
        <a:p>
          <a:endParaRPr lang="de-DE"/>
        </a:p>
      </dgm:t>
    </dgm:pt>
    <dgm:pt modelId="{2075CB4B-44C9-4370-B548-9A591C0A4410}">
      <dgm:prSet custT="1"/>
      <dgm:spPr/>
      <dgm:t>
        <a:bodyPr/>
        <a:lstStyle/>
        <a:p>
          <a:r>
            <a:rPr lang="de-DE" sz="1400" dirty="0" smtClean="0"/>
            <a:t>Ruder</a:t>
          </a:r>
        </a:p>
      </dgm:t>
    </dgm:pt>
    <dgm:pt modelId="{424BBF3E-173D-4F99-9A2B-5364906D34D6}" type="parTrans" cxnId="{A6E235D9-8A38-4A61-BF9E-56BD3DA57974}">
      <dgm:prSet/>
      <dgm:spPr/>
      <dgm:t>
        <a:bodyPr/>
        <a:lstStyle/>
        <a:p>
          <a:endParaRPr lang="de-DE"/>
        </a:p>
      </dgm:t>
    </dgm:pt>
    <dgm:pt modelId="{10F53224-244A-4A21-92B3-3DF1B347A64F}" type="sibTrans" cxnId="{A6E235D9-8A38-4A61-BF9E-56BD3DA57974}">
      <dgm:prSet/>
      <dgm:spPr/>
      <dgm:t>
        <a:bodyPr/>
        <a:lstStyle/>
        <a:p>
          <a:endParaRPr lang="de-DE"/>
        </a:p>
      </dgm:t>
    </dgm:pt>
    <dgm:pt modelId="{F79C7F96-53A3-42B6-9F1B-B08B9786A4C9}">
      <dgm:prSet custT="1"/>
      <dgm:spPr/>
      <dgm:t>
        <a:bodyPr/>
        <a:lstStyle/>
        <a:p>
          <a:r>
            <a:rPr lang="de-DE" sz="1400" dirty="0" smtClean="0"/>
            <a:t>Wegpunkte</a:t>
          </a:r>
        </a:p>
      </dgm:t>
    </dgm:pt>
    <dgm:pt modelId="{2BD43386-92E6-4CAF-8127-4B2700482D68}" type="parTrans" cxnId="{F76FAAE9-CF92-4985-91F8-C92B3850F3C4}">
      <dgm:prSet/>
      <dgm:spPr/>
      <dgm:t>
        <a:bodyPr/>
        <a:lstStyle/>
        <a:p>
          <a:endParaRPr lang="de-DE"/>
        </a:p>
      </dgm:t>
    </dgm:pt>
    <dgm:pt modelId="{483139E3-6DBA-48A0-B8D2-59F13227A5B7}" type="sibTrans" cxnId="{F76FAAE9-CF92-4985-91F8-C92B3850F3C4}">
      <dgm:prSet/>
      <dgm:spPr/>
      <dgm:t>
        <a:bodyPr/>
        <a:lstStyle/>
        <a:p>
          <a:endParaRPr lang="de-DE"/>
        </a:p>
      </dgm:t>
    </dgm:pt>
    <dgm:pt modelId="{F9EF0635-4270-4D22-9F38-E3F1A532767F}">
      <dgm:prSet custT="1"/>
      <dgm:spPr>
        <a:gradFill rotWithShape="0">
          <a:gsLst>
            <a:gs pos="0">
              <a:srgbClr val="DDEBCF"/>
            </a:gs>
            <a:gs pos="50000">
              <a:srgbClr val="9CB86E"/>
            </a:gs>
            <a:gs pos="100000">
              <a:srgbClr val="156B13"/>
            </a:gs>
          </a:gsLst>
          <a:lin ang="5400000" scaled="0"/>
        </a:gradFill>
      </dgm:spPr>
      <dgm:t>
        <a:bodyPr/>
        <a:lstStyle/>
        <a:p>
          <a:r>
            <a:rPr lang="en-US" sz="1400" dirty="0" smtClean="0"/>
            <a:t>Autopilot</a:t>
          </a:r>
          <a:endParaRPr lang="de-DE" sz="1400" dirty="0" smtClean="0"/>
        </a:p>
      </dgm:t>
    </dgm:pt>
    <dgm:pt modelId="{44227459-804C-404E-931D-43273BBB40E2}" type="parTrans" cxnId="{91B1AD3C-604F-4F61-A9F7-BCAA71D6F3D2}">
      <dgm:prSet/>
      <dgm:spPr/>
      <dgm:t>
        <a:bodyPr/>
        <a:lstStyle/>
        <a:p>
          <a:endParaRPr lang="de-DE"/>
        </a:p>
      </dgm:t>
    </dgm:pt>
    <dgm:pt modelId="{C57A8491-0970-4230-8D21-5CA60D13B87F}" type="sibTrans" cxnId="{91B1AD3C-604F-4F61-A9F7-BCAA71D6F3D2}">
      <dgm:prSet/>
      <dgm:spPr/>
      <dgm:t>
        <a:bodyPr/>
        <a:lstStyle/>
        <a:p>
          <a:endParaRPr lang="de-DE"/>
        </a:p>
      </dgm:t>
    </dgm:pt>
    <dgm:pt modelId="{DEC5D36D-AFC6-4FC7-8F63-3F2A02A590FB}">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de-DE" sz="1400" smtClean="0"/>
            <a:t>Wind</a:t>
          </a:r>
          <a:endParaRPr lang="de-DE" sz="1400" dirty="0" smtClean="0"/>
        </a:p>
      </dgm:t>
    </dgm:pt>
    <dgm:pt modelId="{67035647-33C3-4C04-B9B5-F2D774E33DDF}" type="parTrans" cxnId="{66A5C18F-D867-4C6E-AE03-FB01C3D3AC2F}">
      <dgm:prSet/>
      <dgm:spPr/>
      <dgm:t>
        <a:bodyPr/>
        <a:lstStyle/>
        <a:p>
          <a:endParaRPr lang="de-DE"/>
        </a:p>
      </dgm:t>
    </dgm:pt>
    <dgm:pt modelId="{704A7B57-1F08-42E6-907D-DE454BB8FB6A}" type="sibTrans" cxnId="{66A5C18F-D867-4C6E-AE03-FB01C3D3AC2F}">
      <dgm:prSet/>
      <dgm:spPr/>
      <dgm:t>
        <a:bodyPr/>
        <a:lstStyle/>
        <a:p>
          <a:endParaRPr lang="de-DE"/>
        </a:p>
      </dgm:t>
    </dgm:pt>
    <dgm:pt modelId="{E5FA45A4-444A-4E50-BDF5-F26006BB32D6}">
      <dgm:prSet custT="1"/>
      <dgm:spPr/>
      <dgm:t>
        <a:bodyPr/>
        <a:lstStyle/>
        <a:p>
          <a:r>
            <a:rPr lang="de-DE" sz="1400" smtClean="0"/>
            <a:t>Maschine</a:t>
          </a:r>
          <a:endParaRPr lang="de-DE" sz="1400" dirty="0" smtClean="0"/>
        </a:p>
      </dgm:t>
    </dgm:pt>
    <dgm:pt modelId="{FB5BB299-7A41-4DEE-BD5E-22A3154B69AD}" type="parTrans" cxnId="{DE148C8B-B1B1-471B-BFB8-931DFFC25C4E}">
      <dgm:prSet/>
      <dgm:spPr/>
      <dgm:t>
        <a:bodyPr/>
        <a:lstStyle/>
        <a:p>
          <a:endParaRPr lang="de-DE"/>
        </a:p>
      </dgm:t>
    </dgm:pt>
    <dgm:pt modelId="{638F3F0D-C61B-4C2F-91EF-A7474F1C1E2F}" type="sibTrans" cxnId="{DE148C8B-B1B1-471B-BFB8-931DFFC25C4E}">
      <dgm:prSet/>
      <dgm:spPr/>
      <dgm:t>
        <a:bodyPr/>
        <a:lstStyle/>
        <a:p>
          <a:endParaRPr lang="de-DE"/>
        </a:p>
      </dgm:t>
    </dgm:pt>
    <dgm:pt modelId="{68692BB2-4B38-43EF-8420-A37B035BF470}" type="pres">
      <dgm:prSet presAssocID="{3D49CCF3-A419-455D-B3F7-92076517A52D}" presName="cycle" presStyleCnt="0">
        <dgm:presLayoutVars>
          <dgm:chMax val="1"/>
          <dgm:dir/>
          <dgm:animLvl val="ctr"/>
          <dgm:resizeHandles val="exact"/>
        </dgm:presLayoutVars>
      </dgm:prSet>
      <dgm:spPr/>
      <dgm:t>
        <a:bodyPr/>
        <a:lstStyle/>
        <a:p>
          <a:endParaRPr lang="de-DE"/>
        </a:p>
      </dgm:t>
    </dgm:pt>
    <dgm:pt modelId="{D0D87551-FBC3-43F7-9FBA-2654704AAC38}" type="pres">
      <dgm:prSet presAssocID="{7C1C67A8-2FF4-4867-B429-32DEF9A6A08C}" presName="centerShape" presStyleLbl="node0" presStyleIdx="0" presStyleCnt="1"/>
      <dgm:spPr/>
      <dgm:t>
        <a:bodyPr/>
        <a:lstStyle/>
        <a:p>
          <a:endParaRPr lang="de-DE"/>
        </a:p>
      </dgm:t>
    </dgm:pt>
    <dgm:pt modelId="{81F540D2-1ED0-4C64-9319-9001CE74C675}" type="pres">
      <dgm:prSet presAssocID="{C8E19F6A-3A45-4BE5-B49E-295CE6ABA96F}" presName="parTrans" presStyleLbl="bgSibTrans2D1" presStyleIdx="0" presStyleCnt="14"/>
      <dgm:spPr/>
      <dgm:t>
        <a:bodyPr/>
        <a:lstStyle/>
        <a:p>
          <a:endParaRPr lang="de-DE"/>
        </a:p>
      </dgm:t>
    </dgm:pt>
    <dgm:pt modelId="{7557E26B-6141-433D-A771-28E1FF990427}" type="pres">
      <dgm:prSet presAssocID="{2389DC9B-B479-4DDE-8C0B-D41C080C62D3}" presName="node" presStyleLbl="node1" presStyleIdx="0" presStyleCnt="14" custScaleX="123971">
        <dgm:presLayoutVars>
          <dgm:bulletEnabled val="1"/>
        </dgm:presLayoutVars>
      </dgm:prSet>
      <dgm:spPr/>
      <dgm:t>
        <a:bodyPr/>
        <a:lstStyle/>
        <a:p>
          <a:endParaRPr lang="de-DE"/>
        </a:p>
      </dgm:t>
    </dgm:pt>
    <dgm:pt modelId="{B9C8F4F7-167C-4B2F-9FDC-3105C8B4E20A}" type="pres">
      <dgm:prSet presAssocID="{A4F81E28-7D98-4263-A48D-569926F8C349}" presName="parTrans" presStyleLbl="bgSibTrans2D1" presStyleIdx="1" presStyleCnt="14"/>
      <dgm:spPr/>
      <dgm:t>
        <a:bodyPr/>
        <a:lstStyle/>
        <a:p>
          <a:endParaRPr lang="de-DE"/>
        </a:p>
      </dgm:t>
    </dgm:pt>
    <dgm:pt modelId="{5D39E67E-3830-499D-A00D-895AD3594D0F}" type="pres">
      <dgm:prSet presAssocID="{BA18403C-742E-40CA-9B2D-183E17BEC10E}" presName="node" presStyleLbl="node1" presStyleIdx="1" presStyleCnt="14" custScaleX="149514">
        <dgm:presLayoutVars>
          <dgm:bulletEnabled val="1"/>
        </dgm:presLayoutVars>
      </dgm:prSet>
      <dgm:spPr/>
      <dgm:t>
        <a:bodyPr/>
        <a:lstStyle/>
        <a:p>
          <a:endParaRPr lang="de-DE"/>
        </a:p>
      </dgm:t>
    </dgm:pt>
    <dgm:pt modelId="{E3F41698-F659-4555-988E-212D579CE07C}" type="pres">
      <dgm:prSet presAssocID="{F43C953B-9D32-498C-BAEE-7989B4B4BC01}" presName="parTrans" presStyleLbl="bgSibTrans2D1" presStyleIdx="2" presStyleCnt="14"/>
      <dgm:spPr/>
      <dgm:t>
        <a:bodyPr/>
        <a:lstStyle/>
        <a:p>
          <a:endParaRPr lang="de-DE"/>
        </a:p>
      </dgm:t>
    </dgm:pt>
    <dgm:pt modelId="{13941C4A-1BB9-4FA4-959C-2C645CDBF300}" type="pres">
      <dgm:prSet presAssocID="{A2522929-7FE4-466B-A41C-EBAC83DF88C9}" presName="node" presStyleLbl="node1" presStyleIdx="2" presStyleCnt="14" custScaleX="252158">
        <dgm:presLayoutVars>
          <dgm:bulletEnabled val="1"/>
        </dgm:presLayoutVars>
      </dgm:prSet>
      <dgm:spPr/>
      <dgm:t>
        <a:bodyPr/>
        <a:lstStyle/>
        <a:p>
          <a:endParaRPr lang="de-DE"/>
        </a:p>
      </dgm:t>
    </dgm:pt>
    <dgm:pt modelId="{1A542620-05F6-4889-AE2B-9439DFE3CD9C}" type="pres">
      <dgm:prSet presAssocID="{5515EF29-252F-499D-8026-2831E008B85B}" presName="parTrans" presStyleLbl="bgSibTrans2D1" presStyleIdx="3" presStyleCnt="14"/>
      <dgm:spPr/>
      <dgm:t>
        <a:bodyPr/>
        <a:lstStyle/>
        <a:p>
          <a:endParaRPr lang="de-DE"/>
        </a:p>
      </dgm:t>
    </dgm:pt>
    <dgm:pt modelId="{486053A0-9C2F-4EFD-893D-540DC02A3286}" type="pres">
      <dgm:prSet presAssocID="{E1776D8F-205D-4763-8EB4-93A0CA22C909}" presName="node" presStyleLbl="node1" presStyleIdx="3" presStyleCnt="14">
        <dgm:presLayoutVars>
          <dgm:bulletEnabled val="1"/>
        </dgm:presLayoutVars>
      </dgm:prSet>
      <dgm:spPr/>
      <dgm:t>
        <a:bodyPr/>
        <a:lstStyle/>
        <a:p>
          <a:endParaRPr lang="de-DE"/>
        </a:p>
      </dgm:t>
    </dgm:pt>
    <dgm:pt modelId="{E282434B-6FB4-4E7B-9D7C-B33955A06A26}" type="pres">
      <dgm:prSet presAssocID="{2BD43386-92E6-4CAF-8127-4B2700482D68}" presName="parTrans" presStyleLbl="bgSibTrans2D1" presStyleIdx="4" presStyleCnt="14"/>
      <dgm:spPr/>
      <dgm:t>
        <a:bodyPr/>
        <a:lstStyle/>
        <a:p>
          <a:endParaRPr lang="de-DE"/>
        </a:p>
      </dgm:t>
    </dgm:pt>
    <dgm:pt modelId="{DBA8DDB8-8D7C-4545-BAB0-1538B5153627}" type="pres">
      <dgm:prSet presAssocID="{F79C7F96-53A3-42B6-9F1B-B08B9786A4C9}" presName="node" presStyleLbl="node1" presStyleIdx="4" presStyleCnt="14" custScaleX="180174">
        <dgm:presLayoutVars>
          <dgm:bulletEnabled val="1"/>
        </dgm:presLayoutVars>
      </dgm:prSet>
      <dgm:spPr/>
      <dgm:t>
        <a:bodyPr/>
        <a:lstStyle/>
        <a:p>
          <a:endParaRPr lang="de-DE"/>
        </a:p>
      </dgm:t>
    </dgm:pt>
    <dgm:pt modelId="{1102EEFD-A191-4EC1-953B-B6A4260F6980}" type="pres">
      <dgm:prSet presAssocID="{800052D3-5A06-4277-B9BC-D2304038713A}" presName="parTrans" presStyleLbl="bgSibTrans2D1" presStyleIdx="5" presStyleCnt="14"/>
      <dgm:spPr/>
      <dgm:t>
        <a:bodyPr/>
        <a:lstStyle/>
        <a:p>
          <a:endParaRPr lang="de-DE"/>
        </a:p>
      </dgm:t>
    </dgm:pt>
    <dgm:pt modelId="{20FD7445-6887-4E0F-B04A-07A8160FD095}" type="pres">
      <dgm:prSet presAssocID="{662CBF62-E90C-45F6-87F0-39BE214076B4}" presName="node" presStyleLbl="node1" presStyleIdx="5" presStyleCnt="14">
        <dgm:presLayoutVars>
          <dgm:bulletEnabled val="1"/>
        </dgm:presLayoutVars>
      </dgm:prSet>
      <dgm:spPr/>
      <dgm:t>
        <a:bodyPr/>
        <a:lstStyle/>
        <a:p>
          <a:endParaRPr lang="de-DE"/>
        </a:p>
      </dgm:t>
    </dgm:pt>
    <dgm:pt modelId="{73AA631B-4285-4594-BD62-A5CA30CD235C}" type="pres">
      <dgm:prSet presAssocID="{67035647-33C3-4C04-B9B5-F2D774E33DDF}" presName="parTrans" presStyleLbl="bgSibTrans2D1" presStyleIdx="6" presStyleCnt="14"/>
      <dgm:spPr/>
      <dgm:t>
        <a:bodyPr/>
        <a:lstStyle/>
        <a:p>
          <a:endParaRPr lang="de-DE"/>
        </a:p>
      </dgm:t>
    </dgm:pt>
    <dgm:pt modelId="{7F6D16D8-3905-420D-9137-F7E488E9FCD8}" type="pres">
      <dgm:prSet presAssocID="{DEC5D36D-AFC6-4FC7-8F63-3F2A02A590FB}" presName="node" presStyleLbl="node1" presStyleIdx="6" presStyleCnt="14">
        <dgm:presLayoutVars>
          <dgm:bulletEnabled val="1"/>
        </dgm:presLayoutVars>
      </dgm:prSet>
      <dgm:spPr/>
      <dgm:t>
        <a:bodyPr/>
        <a:lstStyle/>
        <a:p>
          <a:endParaRPr lang="de-DE"/>
        </a:p>
      </dgm:t>
    </dgm:pt>
    <dgm:pt modelId="{F0E743DE-E165-4EA5-A124-BA7DE0942B8F}" type="pres">
      <dgm:prSet presAssocID="{6450E4B4-6CDC-4BEC-8E38-1C399118A69D}" presName="parTrans" presStyleLbl="bgSibTrans2D1" presStyleIdx="7" presStyleCnt="14"/>
      <dgm:spPr/>
      <dgm:t>
        <a:bodyPr/>
        <a:lstStyle/>
        <a:p>
          <a:endParaRPr lang="de-DE"/>
        </a:p>
      </dgm:t>
    </dgm:pt>
    <dgm:pt modelId="{F07D9B13-3D2A-4203-BE50-EA192208CEB1}" type="pres">
      <dgm:prSet presAssocID="{925F3B53-4AF4-4A26-A343-28464525EDB1}" presName="node" presStyleLbl="node1" presStyleIdx="7" presStyleCnt="14" custScaleX="124187">
        <dgm:presLayoutVars>
          <dgm:bulletEnabled val="1"/>
        </dgm:presLayoutVars>
      </dgm:prSet>
      <dgm:spPr/>
      <dgm:t>
        <a:bodyPr/>
        <a:lstStyle/>
        <a:p>
          <a:endParaRPr lang="de-DE"/>
        </a:p>
      </dgm:t>
    </dgm:pt>
    <dgm:pt modelId="{85CD3F15-0FF7-4136-B55F-8FBDE464A2B8}" type="pres">
      <dgm:prSet presAssocID="{7DEE7E1C-9A36-45FD-A92F-D50BAEBC73F1}" presName="parTrans" presStyleLbl="bgSibTrans2D1" presStyleIdx="8" presStyleCnt="14"/>
      <dgm:spPr/>
      <dgm:t>
        <a:bodyPr/>
        <a:lstStyle/>
        <a:p>
          <a:endParaRPr lang="de-DE"/>
        </a:p>
      </dgm:t>
    </dgm:pt>
    <dgm:pt modelId="{64431AFC-0411-4A6B-B8A7-4A986C993A73}" type="pres">
      <dgm:prSet presAssocID="{84D09417-FBFA-4DFC-BE5A-EB862C7164D5}" presName="node" presStyleLbl="node1" presStyleIdx="8" presStyleCnt="14">
        <dgm:presLayoutVars>
          <dgm:bulletEnabled val="1"/>
        </dgm:presLayoutVars>
      </dgm:prSet>
      <dgm:spPr/>
      <dgm:t>
        <a:bodyPr/>
        <a:lstStyle/>
        <a:p>
          <a:endParaRPr lang="de-DE"/>
        </a:p>
      </dgm:t>
    </dgm:pt>
    <dgm:pt modelId="{E205E83B-493E-4557-91A3-E09B2B8EB5D4}" type="pres">
      <dgm:prSet presAssocID="{FB5BB299-7A41-4DEE-BD5E-22A3154B69AD}" presName="parTrans" presStyleLbl="bgSibTrans2D1" presStyleIdx="9" presStyleCnt="14"/>
      <dgm:spPr/>
      <dgm:t>
        <a:bodyPr/>
        <a:lstStyle/>
        <a:p>
          <a:endParaRPr lang="de-DE"/>
        </a:p>
      </dgm:t>
    </dgm:pt>
    <dgm:pt modelId="{A31FBFE8-4DEE-426C-86CC-2E248F7F5587}" type="pres">
      <dgm:prSet presAssocID="{E5FA45A4-444A-4E50-BDF5-F26006BB32D6}" presName="node" presStyleLbl="node1" presStyleIdx="9" presStyleCnt="14" custScaleX="155662">
        <dgm:presLayoutVars>
          <dgm:bulletEnabled val="1"/>
        </dgm:presLayoutVars>
      </dgm:prSet>
      <dgm:spPr/>
      <dgm:t>
        <a:bodyPr/>
        <a:lstStyle/>
        <a:p>
          <a:endParaRPr lang="de-DE"/>
        </a:p>
      </dgm:t>
    </dgm:pt>
    <dgm:pt modelId="{AAE9ECAF-1B6C-460D-A8D1-C39D5A72D8E2}" type="pres">
      <dgm:prSet presAssocID="{72E5DD58-6468-40A1-A2CC-82B9690329F4}" presName="parTrans" presStyleLbl="bgSibTrans2D1" presStyleIdx="10" presStyleCnt="14"/>
      <dgm:spPr/>
      <dgm:t>
        <a:bodyPr/>
        <a:lstStyle/>
        <a:p>
          <a:endParaRPr lang="de-DE"/>
        </a:p>
      </dgm:t>
    </dgm:pt>
    <dgm:pt modelId="{4C06294A-030A-4BE7-8CF8-6C31F55A6CBF}" type="pres">
      <dgm:prSet presAssocID="{DF1D405E-1B9A-4FF0-8DC8-F1CD532476D2}" presName="node" presStyleLbl="node1" presStyleIdx="10" presStyleCnt="14" custScaleX="183661">
        <dgm:presLayoutVars>
          <dgm:bulletEnabled val="1"/>
        </dgm:presLayoutVars>
      </dgm:prSet>
      <dgm:spPr/>
      <dgm:t>
        <a:bodyPr/>
        <a:lstStyle/>
        <a:p>
          <a:endParaRPr lang="de-DE"/>
        </a:p>
      </dgm:t>
    </dgm:pt>
    <dgm:pt modelId="{CFF4A1E5-66E0-43F6-AE8E-514D45435A91}" type="pres">
      <dgm:prSet presAssocID="{54C8A9FA-8FFF-420B-A46B-BA5F6E95052C}" presName="parTrans" presStyleLbl="bgSibTrans2D1" presStyleIdx="11" presStyleCnt="14"/>
      <dgm:spPr/>
      <dgm:t>
        <a:bodyPr/>
        <a:lstStyle/>
        <a:p>
          <a:endParaRPr lang="de-DE"/>
        </a:p>
      </dgm:t>
    </dgm:pt>
    <dgm:pt modelId="{D764935F-BD93-455D-8024-6603343E3E53}" type="pres">
      <dgm:prSet presAssocID="{281CC5A6-4C9D-43BA-99E6-AA46C46763BB}" presName="node" presStyleLbl="node1" presStyleIdx="11" presStyleCnt="14" custScaleX="165299">
        <dgm:presLayoutVars>
          <dgm:bulletEnabled val="1"/>
        </dgm:presLayoutVars>
      </dgm:prSet>
      <dgm:spPr/>
      <dgm:t>
        <a:bodyPr/>
        <a:lstStyle/>
        <a:p>
          <a:endParaRPr lang="de-DE"/>
        </a:p>
      </dgm:t>
    </dgm:pt>
    <dgm:pt modelId="{7BCCB43C-7F60-4C54-BE1C-1014DE41E845}" type="pres">
      <dgm:prSet presAssocID="{424BBF3E-173D-4F99-9A2B-5364906D34D6}" presName="parTrans" presStyleLbl="bgSibTrans2D1" presStyleIdx="12" presStyleCnt="14"/>
      <dgm:spPr/>
      <dgm:t>
        <a:bodyPr/>
        <a:lstStyle/>
        <a:p>
          <a:endParaRPr lang="de-DE"/>
        </a:p>
      </dgm:t>
    </dgm:pt>
    <dgm:pt modelId="{D126F73E-2590-484D-938A-F68B8AD60F08}" type="pres">
      <dgm:prSet presAssocID="{2075CB4B-44C9-4370-B548-9A591C0A4410}" presName="node" presStyleLbl="node1" presStyleIdx="12" presStyleCnt="14">
        <dgm:presLayoutVars>
          <dgm:bulletEnabled val="1"/>
        </dgm:presLayoutVars>
      </dgm:prSet>
      <dgm:spPr/>
      <dgm:t>
        <a:bodyPr/>
        <a:lstStyle/>
        <a:p>
          <a:endParaRPr lang="de-DE"/>
        </a:p>
      </dgm:t>
    </dgm:pt>
    <dgm:pt modelId="{21F107CC-7083-49EE-99CB-E91D6152EB7E}" type="pres">
      <dgm:prSet presAssocID="{44227459-804C-404E-931D-43273BBB40E2}" presName="parTrans" presStyleLbl="bgSibTrans2D1" presStyleIdx="13" presStyleCnt="14" custAng="10800000" custScaleX="72779" custLinFactNeighborX="-11812" custLinFactNeighborY="17286"/>
      <dgm:spPr/>
      <dgm:t>
        <a:bodyPr/>
        <a:lstStyle/>
        <a:p>
          <a:endParaRPr lang="de-DE"/>
        </a:p>
      </dgm:t>
    </dgm:pt>
    <dgm:pt modelId="{CDA3B108-AA6B-4888-BE10-8BDAACCB682C}" type="pres">
      <dgm:prSet presAssocID="{F9EF0635-4270-4D22-9F38-E3F1A532767F}" presName="node" presStyleLbl="node1" presStyleIdx="13" presStyleCnt="14" custScaleX="161083">
        <dgm:presLayoutVars>
          <dgm:bulletEnabled val="1"/>
        </dgm:presLayoutVars>
      </dgm:prSet>
      <dgm:spPr/>
      <dgm:t>
        <a:bodyPr/>
        <a:lstStyle/>
        <a:p>
          <a:endParaRPr lang="de-DE"/>
        </a:p>
      </dgm:t>
    </dgm:pt>
  </dgm:ptLst>
  <dgm:cxnLst>
    <dgm:cxn modelId="{EA19B3FF-C12B-4E84-A796-FB6CECFFE335}" type="presOf" srcId="{C8E19F6A-3A45-4BE5-B49E-295CE6ABA96F}" destId="{81F540D2-1ED0-4C64-9319-9001CE74C675}" srcOrd="0" destOrd="0" presId="urn:microsoft.com/office/officeart/2005/8/layout/radial4"/>
    <dgm:cxn modelId="{800314B5-1FA3-4399-8D9C-C5A3108C1A4F}" type="presOf" srcId="{FB5BB299-7A41-4DEE-BD5E-22A3154B69AD}" destId="{E205E83B-493E-4557-91A3-E09B2B8EB5D4}" srcOrd="0" destOrd="0" presId="urn:microsoft.com/office/officeart/2005/8/layout/radial4"/>
    <dgm:cxn modelId="{95CA0602-74F3-4FFB-AB41-1AC826CC930D}" srcId="{3D49CCF3-A419-455D-B3F7-92076517A52D}" destId="{7C1C67A8-2FF4-4867-B429-32DEF9A6A08C}" srcOrd="0" destOrd="0" parTransId="{86B48FA4-4DE0-4BDB-A68A-765F4AF1BEAB}" sibTransId="{B0ED945B-1120-4167-8A45-62B6891DB7E8}"/>
    <dgm:cxn modelId="{66A5C18F-D867-4C6E-AE03-FB01C3D3AC2F}" srcId="{7C1C67A8-2FF4-4867-B429-32DEF9A6A08C}" destId="{DEC5D36D-AFC6-4FC7-8F63-3F2A02A590FB}" srcOrd="6" destOrd="0" parTransId="{67035647-33C3-4C04-B9B5-F2D774E33DDF}" sibTransId="{704A7B57-1F08-42E6-907D-DE454BB8FB6A}"/>
    <dgm:cxn modelId="{485769F4-1F04-46C6-B71A-056CF7DF439E}" type="presOf" srcId="{84D09417-FBFA-4DFC-BE5A-EB862C7164D5}" destId="{64431AFC-0411-4A6B-B8A7-4A986C993A73}" srcOrd="0" destOrd="0" presId="urn:microsoft.com/office/officeart/2005/8/layout/radial4"/>
    <dgm:cxn modelId="{610D7768-4374-477F-B463-D9924C3EFCF0}" type="presOf" srcId="{DEC5D36D-AFC6-4FC7-8F63-3F2A02A590FB}" destId="{7F6D16D8-3905-420D-9137-F7E488E9FCD8}" srcOrd="0" destOrd="0" presId="urn:microsoft.com/office/officeart/2005/8/layout/radial4"/>
    <dgm:cxn modelId="{F4D75EB8-F6CF-4018-931D-FE1ED84D8141}" type="presOf" srcId="{F43C953B-9D32-498C-BAEE-7989B4B4BC01}" destId="{E3F41698-F659-4555-988E-212D579CE07C}" srcOrd="0" destOrd="0" presId="urn:microsoft.com/office/officeart/2005/8/layout/radial4"/>
    <dgm:cxn modelId="{B2024DA4-E201-4AFE-B1B5-F9D9498E371C}" srcId="{7C1C67A8-2FF4-4867-B429-32DEF9A6A08C}" destId="{BA18403C-742E-40CA-9B2D-183E17BEC10E}" srcOrd="1" destOrd="0" parTransId="{A4F81E28-7D98-4263-A48D-569926F8C349}" sibTransId="{92981C9E-E875-44C6-ABAA-4D9036193410}"/>
    <dgm:cxn modelId="{F6E5317B-BB16-4B74-9C41-1F5EAEAA8CA4}" type="presOf" srcId="{BA18403C-742E-40CA-9B2D-183E17BEC10E}" destId="{5D39E67E-3830-499D-A00D-895AD3594D0F}" srcOrd="0" destOrd="0" presId="urn:microsoft.com/office/officeart/2005/8/layout/radial4"/>
    <dgm:cxn modelId="{106B076E-2981-492D-9712-B0B979202E15}" srcId="{7C1C67A8-2FF4-4867-B429-32DEF9A6A08C}" destId="{84D09417-FBFA-4DFC-BE5A-EB862C7164D5}" srcOrd="8" destOrd="0" parTransId="{7DEE7E1C-9A36-45FD-A92F-D50BAEBC73F1}" sibTransId="{58725F39-C69D-403F-8FA9-88EDE2119C4F}"/>
    <dgm:cxn modelId="{D1A7A74E-C83F-4375-B616-BC1906536C9C}" srcId="{7C1C67A8-2FF4-4867-B429-32DEF9A6A08C}" destId="{DF1D405E-1B9A-4FF0-8DC8-F1CD532476D2}" srcOrd="10" destOrd="0" parTransId="{72E5DD58-6468-40A1-A2CC-82B9690329F4}" sibTransId="{3EBD469A-A5D5-4EAF-8145-51F4AD6B7AE6}"/>
    <dgm:cxn modelId="{8191F268-C31E-4699-9CDF-8CC01B3EA0B8}" type="presOf" srcId="{424BBF3E-173D-4F99-9A2B-5364906D34D6}" destId="{7BCCB43C-7F60-4C54-BE1C-1014DE41E845}" srcOrd="0" destOrd="0" presId="urn:microsoft.com/office/officeart/2005/8/layout/radial4"/>
    <dgm:cxn modelId="{8E6CEFC0-EC7B-4BB9-B087-1FC84324EC6C}" type="presOf" srcId="{800052D3-5A06-4277-B9BC-D2304038713A}" destId="{1102EEFD-A191-4EC1-953B-B6A4260F6980}" srcOrd="0" destOrd="0" presId="urn:microsoft.com/office/officeart/2005/8/layout/radial4"/>
    <dgm:cxn modelId="{FCF0F38D-D76A-4E66-A824-FD2093D85217}" type="presOf" srcId="{7DEE7E1C-9A36-45FD-A92F-D50BAEBC73F1}" destId="{85CD3F15-0FF7-4136-B55F-8FBDE464A2B8}" srcOrd="0" destOrd="0" presId="urn:microsoft.com/office/officeart/2005/8/layout/radial4"/>
    <dgm:cxn modelId="{FE2E9650-F24F-4124-8E3D-E2A3E0147E93}" type="presOf" srcId="{A2522929-7FE4-466B-A41C-EBAC83DF88C9}" destId="{13941C4A-1BB9-4FA4-959C-2C645CDBF300}" srcOrd="0" destOrd="0" presId="urn:microsoft.com/office/officeart/2005/8/layout/radial4"/>
    <dgm:cxn modelId="{F76FAAE9-CF92-4985-91F8-C92B3850F3C4}" srcId="{7C1C67A8-2FF4-4867-B429-32DEF9A6A08C}" destId="{F79C7F96-53A3-42B6-9F1B-B08B9786A4C9}" srcOrd="4" destOrd="0" parTransId="{2BD43386-92E6-4CAF-8127-4B2700482D68}" sibTransId="{483139E3-6DBA-48A0-B8D2-59F13227A5B7}"/>
    <dgm:cxn modelId="{9CA14986-CB3F-4E6A-9842-C665BF3528DC}" type="presOf" srcId="{72E5DD58-6468-40A1-A2CC-82B9690329F4}" destId="{AAE9ECAF-1B6C-460D-A8D1-C39D5A72D8E2}" srcOrd="0" destOrd="0" presId="urn:microsoft.com/office/officeart/2005/8/layout/radial4"/>
    <dgm:cxn modelId="{D8D6C034-FB71-468A-8897-E819C53A5441}" srcId="{7C1C67A8-2FF4-4867-B429-32DEF9A6A08C}" destId="{E1776D8F-205D-4763-8EB4-93A0CA22C909}" srcOrd="3" destOrd="0" parTransId="{5515EF29-252F-499D-8026-2831E008B85B}" sibTransId="{10CEF78F-80A4-4255-B3F0-9E79B3C089D2}"/>
    <dgm:cxn modelId="{162E64F5-73FF-41B6-95E9-9BC85EBC0C08}" type="presOf" srcId="{67035647-33C3-4C04-B9B5-F2D774E33DDF}" destId="{73AA631B-4285-4594-BD62-A5CA30CD235C}" srcOrd="0" destOrd="0" presId="urn:microsoft.com/office/officeart/2005/8/layout/radial4"/>
    <dgm:cxn modelId="{DEC0EB98-CE88-401E-84F9-D7B31F723F1E}" type="presOf" srcId="{44227459-804C-404E-931D-43273BBB40E2}" destId="{21F107CC-7083-49EE-99CB-E91D6152EB7E}" srcOrd="0" destOrd="0" presId="urn:microsoft.com/office/officeart/2005/8/layout/radial4"/>
    <dgm:cxn modelId="{DE148C8B-B1B1-471B-BFB8-931DFFC25C4E}" srcId="{7C1C67A8-2FF4-4867-B429-32DEF9A6A08C}" destId="{E5FA45A4-444A-4E50-BDF5-F26006BB32D6}" srcOrd="9" destOrd="0" parTransId="{FB5BB299-7A41-4DEE-BD5E-22A3154B69AD}" sibTransId="{638F3F0D-C61B-4C2F-91EF-A7474F1C1E2F}"/>
    <dgm:cxn modelId="{91B1AD3C-604F-4F61-A9F7-BCAA71D6F3D2}" srcId="{7C1C67A8-2FF4-4867-B429-32DEF9A6A08C}" destId="{F9EF0635-4270-4D22-9F38-E3F1A532767F}" srcOrd="13" destOrd="0" parTransId="{44227459-804C-404E-931D-43273BBB40E2}" sibTransId="{C57A8491-0970-4230-8D21-5CA60D13B87F}"/>
    <dgm:cxn modelId="{D15544DC-A172-4AB7-85FE-8AD2759CEE14}" srcId="{7C1C67A8-2FF4-4867-B429-32DEF9A6A08C}" destId="{2389DC9B-B479-4DDE-8C0B-D41C080C62D3}" srcOrd="0" destOrd="0" parTransId="{C8E19F6A-3A45-4BE5-B49E-295CE6ABA96F}" sibTransId="{D668F5B0-ADF0-42A6-9B44-46DAA34D7D23}"/>
    <dgm:cxn modelId="{53E3B0CD-F66E-4AF7-A1D7-824F4765BAE5}" type="presOf" srcId="{E5FA45A4-444A-4E50-BDF5-F26006BB32D6}" destId="{A31FBFE8-4DEE-426C-86CC-2E248F7F5587}" srcOrd="0" destOrd="0" presId="urn:microsoft.com/office/officeart/2005/8/layout/radial4"/>
    <dgm:cxn modelId="{7AE33D60-703F-4290-9A59-FF5EA8053432}" type="presOf" srcId="{F9EF0635-4270-4D22-9F38-E3F1A532767F}" destId="{CDA3B108-AA6B-4888-BE10-8BDAACCB682C}" srcOrd="0" destOrd="0" presId="urn:microsoft.com/office/officeart/2005/8/layout/radial4"/>
    <dgm:cxn modelId="{3B58CAB8-7238-4298-88BE-296527949ABB}" type="presOf" srcId="{281CC5A6-4C9D-43BA-99E6-AA46C46763BB}" destId="{D764935F-BD93-455D-8024-6603343E3E53}" srcOrd="0" destOrd="0" presId="urn:microsoft.com/office/officeart/2005/8/layout/radial4"/>
    <dgm:cxn modelId="{8BB9DBAC-C53D-4C02-9B8F-60BC8F239DF7}" type="presOf" srcId="{A4F81E28-7D98-4263-A48D-569926F8C349}" destId="{B9C8F4F7-167C-4B2F-9FDC-3105C8B4E20A}" srcOrd="0" destOrd="0" presId="urn:microsoft.com/office/officeart/2005/8/layout/radial4"/>
    <dgm:cxn modelId="{255586C9-07E1-4091-9399-05331C6493EA}" type="presOf" srcId="{6450E4B4-6CDC-4BEC-8E38-1C399118A69D}" destId="{F0E743DE-E165-4EA5-A124-BA7DE0942B8F}" srcOrd="0" destOrd="0" presId="urn:microsoft.com/office/officeart/2005/8/layout/radial4"/>
    <dgm:cxn modelId="{AE453BEC-32C4-4CDC-A649-38E3B133D0CE}" type="presOf" srcId="{2075CB4B-44C9-4370-B548-9A591C0A4410}" destId="{D126F73E-2590-484D-938A-F68B8AD60F08}" srcOrd="0" destOrd="0" presId="urn:microsoft.com/office/officeart/2005/8/layout/radial4"/>
    <dgm:cxn modelId="{65456286-C7C2-4BBC-982A-33FE7ECDD226}" type="presOf" srcId="{3D49CCF3-A419-455D-B3F7-92076517A52D}" destId="{68692BB2-4B38-43EF-8420-A37B035BF470}" srcOrd="0" destOrd="0" presId="urn:microsoft.com/office/officeart/2005/8/layout/radial4"/>
    <dgm:cxn modelId="{C98BA5C0-02D1-4632-A06D-84D174B08A02}" srcId="{7C1C67A8-2FF4-4867-B429-32DEF9A6A08C}" destId="{281CC5A6-4C9D-43BA-99E6-AA46C46763BB}" srcOrd="11" destOrd="0" parTransId="{54C8A9FA-8FFF-420B-A46B-BA5F6E95052C}" sibTransId="{DA0FDC1E-DBEF-411E-9C86-0D8F20268653}"/>
    <dgm:cxn modelId="{E2276A50-E6C4-4ED2-A103-3E9FE076E657}" srcId="{7C1C67A8-2FF4-4867-B429-32DEF9A6A08C}" destId="{A2522929-7FE4-466B-A41C-EBAC83DF88C9}" srcOrd="2" destOrd="0" parTransId="{F43C953B-9D32-498C-BAEE-7989B4B4BC01}" sibTransId="{7B495C53-EE2E-440B-B687-7444B3BD6D99}"/>
    <dgm:cxn modelId="{936B6529-C613-4651-B63B-7DA728B8D47A}" type="presOf" srcId="{2389DC9B-B479-4DDE-8C0B-D41C080C62D3}" destId="{7557E26B-6141-433D-A771-28E1FF990427}" srcOrd="0" destOrd="0" presId="urn:microsoft.com/office/officeart/2005/8/layout/radial4"/>
    <dgm:cxn modelId="{1D818D75-1CAE-4390-981C-E1464EB6BEB4}" type="presOf" srcId="{54C8A9FA-8FFF-420B-A46B-BA5F6E95052C}" destId="{CFF4A1E5-66E0-43F6-AE8E-514D45435A91}" srcOrd="0" destOrd="0" presId="urn:microsoft.com/office/officeart/2005/8/layout/radial4"/>
    <dgm:cxn modelId="{DD8D7261-FA14-485D-B699-8D995B7C717B}" type="presOf" srcId="{F79C7F96-53A3-42B6-9F1B-B08B9786A4C9}" destId="{DBA8DDB8-8D7C-4545-BAB0-1538B5153627}" srcOrd="0" destOrd="0" presId="urn:microsoft.com/office/officeart/2005/8/layout/radial4"/>
    <dgm:cxn modelId="{A6E235D9-8A38-4A61-BF9E-56BD3DA57974}" srcId="{7C1C67A8-2FF4-4867-B429-32DEF9A6A08C}" destId="{2075CB4B-44C9-4370-B548-9A591C0A4410}" srcOrd="12" destOrd="0" parTransId="{424BBF3E-173D-4F99-9A2B-5364906D34D6}" sibTransId="{10F53224-244A-4A21-92B3-3DF1B347A64F}"/>
    <dgm:cxn modelId="{4576BCD1-FE5D-46E7-A76D-1DAAAEB83338}" type="presOf" srcId="{925F3B53-4AF4-4A26-A343-28464525EDB1}" destId="{F07D9B13-3D2A-4203-BE50-EA192208CEB1}" srcOrd="0" destOrd="0" presId="urn:microsoft.com/office/officeart/2005/8/layout/radial4"/>
    <dgm:cxn modelId="{DE36D69C-CD36-426D-AAEC-CB7076ABFDC2}" type="presOf" srcId="{DF1D405E-1B9A-4FF0-8DC8-F1CD532476D2}" destId="{4C06294A-030A-4BE7-8CF8-6C31F55A6CBF}" srcOrd="0" destOrd="0" presId="urn:microsoft.com/office/officeart/2005/8/layout/radial4"/>
    <dgm:cxn modelId="{6B132D60-044E-4945-B145-9D68AA254D90}" type="presOf" srcId="{E1776D8F-205D-4763-8EB4-93A0CA22C909}" destId="{486053A0-9C2F-4EFD-893D-540DC02A3286}" srcOrd="0" destOrd="0" presId="urn:microsoft.com/office/officeart/2005/8/layout/radial4"/>
    <dgm:cxn modelId="{BA006CE4-9F11-4320-B90F-30F3280CFCD4}" type="presOf" srcId="{7C1C67A8-2FF4-4867-B429-32DEF9A6A08C}" destId="{D0D87551-FBC3-43F7-9FBA-2654704AAC38}" srcOrd="0" destOrd="0" presId="urn:microsoft.com/office/officeart/2005/8/layout/radial4"/>
    <dgm:cxn modelId="{B2D0CF5E-B007-40CC-B372-70BFB78146F0}" type="presOf" srcId="{662CBF62-E90C-45F6-87F0-39BE214076B4}" destId="{20FD7445-6887-4E0F-B04A-07A8160FD095}" srcOrd="0" destOrd="0" presId="urn:microsoft.com/office/officeart/2005/8/layout/radial4"/>
    <dgm:cxn modelId="{0434C66D-4FE5-40C2-8146-5D88B637C889}" srcId="{7C1C67A8-2FF4-4867-B429-32DEF9A6A08C}" destId="{662CBF62-E90C-45F6-87F0-39BE214076B4}" srcOrd="5" destOrd="0" parTransId="{800052D3-5A06-4277-B9BC-D2304038713A}" sibTransId="{DFFE8F17-AA78-43E6-86FE-E41892CF107B}"/>
    <dgm:cxn modelId="{754C48F2-E556-425E-AA28-8B2E38B115CE}" srcId="{7C1C67A8-2FF4-4867-B429-32DEF9A6A08C}" destId="{925F3B53-4AF4-4A26-A343-28464525EDB1}" srcOrd="7" destOrd="0" parTransId="{6450E4B4-6CDC-4BEC-8E38-1C399118A69D}" sibTransId="{73A939C6-7478-42AB-A318-03822C342DB8}"/>
    <dgm:cxn modelId="{34F148CC-4703-412F-B6CC-479DC956E5BF}" type="presOf" srcId="{5515EF29-252F-499D-8026-2831E008B85B}" destId="{1A542620-05F6-4889-AE2B-9439DFE3CD9C}" srcOrd="0" destOrd="0" presId="urn:microsoft.com/office/officeart/2005/8/layout/radial4"/>
    <dgm:cxn modelId="{0C748BCE-8FC0-4CD1-9CD0-8899DB71D8DD}" type="presOf" srcId="{2BD43386-92E6-4CAF-8127-4B2700482D68}" destId="{E282434B-6FB4-4E7B-9D7C-B33955A06A26}" srcOrd="0" destOrd="0" presId="urn:microsoft.com/office/officeart/2005/8/layout/radial4"/>
    <dgm:cxn modelId="{7B400464-FD36-4AB2-8881-BB2CC38B15DF}" type="presParOf" srcId="{68692BB2-4B38-43EF-8420-A37B035BF470}" destId="{D0D87551-FBC3-43F7-9FBA-2654704AAC38}" srcOrd="0" destOrd="0" presId="urn:microsoft.com/office/officeart/2005/8/layout/radial4"/>
    <dgm:cxn modelId="{F19C9B6B-3869-4DF4-83FC-F0CEF7A2E567}" type="presParOf" srcId="{68692BB2-4B38-43EF-8420-A37B035BF470}" destId="{81F540D2-1ED0-4C64-9319-9001CE74C675}" srcOrd="1" destOrd="0" presId="urn:microsoft.com/office/officeart/2005/8/layout/radial4"/>
    <dgm:cxn modelId="{A8AE8ED3-E98A-4FD5-B7FD-1020C2340FFB}" type="presParOf" srcId="{68692BB2-4B38-43EF-8420-A37B035BF470}" destId="{7557E26B-6141-433D-A771-28E1FF990427}" srcOrd="2" destOrd="0" presId="urn:microsoft.com/office/officeart/2005/8/layout/radial4"/>
    <dgm:cxn modelId="{F4E76B8F-27C0-44BE-BD61-71A1CE373D09}" type="presParOf" srcId="{68692BB2-4B38-43EF-8420-A37B035BF470}" destId="{B9C8F4F7-167C-4B2F-9FDC-3105C8B4E20A}" srcOrd="3" destOrd="0" presId="urn:microsoft.com/office/officeart/2005/8/layout/radial4"/>
    <dgm:cxn modelId="{708A96F1-3507-4F6D-9C18-2F2696EF9EC9}" type="presParOf" srcId="{68692BB2-4B38-43EF-8420-A37B035BF470}" destId="{5D39E67E-3830-499D-A00D-895AD3594D0F}" srcOrd="4" destOrd="0" presId="urn:microsoft.com/office/officeart/2005/8/layout/radial4"/>
    <dgm:cxn modelId="{4151903E-39E6-468E-B13D-973D30B9B6E0}" type="presParOf" srcId="{68692BB2-4B38-43EF-8420-A37B035BF470}" destId="{E3F41698-F659-4555-988E-212D579CE07C}" srcOrd="5" destOrd="0" presId="urn:microsoft.com/office/officeart/2005/8/layout/radial4"/>
    <dgm:cxn modelId="{249D7520-71EE-48F6-8F6F-81BD03D6638C}" type="presParOf" srcId="{68692BB2-4B38-43EF-8420-A37B035BF470}" destId="{13941C4A-1BB9-4FA4-959C-2C645CDBF300}" srcOrd="6" destOrd="0" presId="urn:microsoft.com/office/officeart/2005/8/layout/radial4"/>
    <dgm:cxn modelId="{279AC2A5-4DBB-4AA6-9368-BFEE2DC2977F}" type="presParOf" srcId="{68692BB2-4B38-43EF-8420-A37B035BF470}" destId="{1A542620-05F6-4889-AE2B-9439DFE3CD9C}" srcOrd="7" destOrd="0" presId="urn:microsoft.com/office/officeart/2005/8/layout/radial4"/>
    <dgm:cxn modelId="{EAE90163-6EFD-4D2F-9749-7FA4262D534D}" type="presParOf" srcId="{68692BB2-4B38-43EF-8420-A37B035BF470}" destId="{486053A0-9C2F-4EFD-893D-540DC02A3286}" srcOrd="8" destOrd="0" presId="urn:microsoft.com/office/officeart/2005/8/layout/radial4"/>
    <dgm:cxn modelId="{45B41429-F21B-4C2E-B11F-E14EDF3FA945}" type="presParOf" srcId="{68692BB2-4B38-43EF-8420-A37B035BF470}" destId="{E282434B-6FB4-4E7B-9D7C-B33955A06A26}" srcOrd="9" destOrd="0" presId="urn:microsoft.com/office/officeart/2005/8/layout/radial4"/>
    <dgm:cxn modelId="{1E51FE54-4729-432B-9937-FE62961E9956}" type="presParOf" srcId="{68692BB2-4B38-43EF-8420-A37B035BF470}" destId="{DBA8DDB8-8D7C-4545-BAB0-1538B5153627}" srcOrd="10" destOrd="0" presId="urn:microsoft.com/office/officeart/2005/8/layout/radial4"/>
    <dgm:cxn modelId="{2C527BC5-C928-4419-8C50-1E5C140AD9BF}" type="presParOf" srcId="{68692BB2-4B38-43EF-8420-A37B035BF470}" destId="{1102EEFD-A191-4EC1-953B-B6A4260F6980}" srcOrd="11" destOrd="0" presId="urn:microsoft.com/office/officeart/2005/8/layout/radial4"/>
    <dgm:cxn modelId="{96B82148-5873-47D1-B10A-8041C514D988}" type="presParOf" srcId="{68692BB2-4B38-43EF-8420-A37B035BF470}" destId="{20FD7445-6887-4E0F-B04A-07A8160FD095}" srcOrd="12" destOrd="0" presId="urn:microsoft.com/office/officeart/2005/8/layout/radial4"/>
    <dgm:cxn modelId="{D984C7F9-0467-4B0C-9C5E-862546F3177A}" type="presParOf" srcId="{68692BB2-4B38-43EF-8420-A37B035BF470}" destId="{73AA631B-4285-4594-BD62-A5CA30CD235C}" srcOrd="13" destOrd="0" presId="urn:microsoft.com/office/officeart/2005/8/layout/radial4"/>
    <dgm:cxn modelId="{2C38BD44-383C-4DE5-BE11-D78413BFBE06}" type="presParOf" srcId="{68692BB2-4B38-43EF-8420-A37B035BF470}" destId="{7F6D16D8-3905-420D-9137-F7E488E9FCD8}" srcOrd="14" destOrd="0" presId="urn:microsoft.com/office/officeart/2005/8/layout/radial4"/>
    <dgm:cxn modelId="{53C936D7-9300-436E-A546-F4B3522890AF}" type="presParOf" srcId="{68692BB2-4B38-43EF-8420-A37B035BF470}" destId="{F0E743DE-E165-4EA5-A124-BA7DE0942B8F}" srcOrd="15" destOrd="0" presId="urn:microsoft.com/office/officeart/2005/8/layout/radial4"/>
    <dgm:cxn modelId="{3A19522E-FB6C-471C-8D54-5A0014A1011D}" type="presParOf" srcId="{68692BB2-4B38-43EF-8420-A37B035BF470}" destId="{F07D9B13-3D2A-4203-BE50-EA192208CEB1}" srcOrd="16" destOrd="0" presId="urn:microsoft.com/office/officeart/2005/8/layout/radial4"/>
    <dgm:cxn modelId="{F090B43C-665E-4A03-A703-90B899F58372}" type="presParOf" srcId="{68692BB2-4B38-43EF-8420-A37B035BF470}" destId="{85CD3F15-0FF7-4136-B55F-8FBDE464A2B8}" srcOrd="17" destOrd="0" presId="urn:microsoft.com/office/officeart/2005/8/layout/radial4"/>
    <dgm:cxn modelId="{F99548BA-9CF8-4C67-A392-CEAE8828C669}" type="presParOf" srcId="{68692BB2-4B38-43EF-8420-A37B035BF470}" destId="{64431AFC-0411-4A6B-B8A7-4A986C993A73}" srcOrd="18" destOrd="0" presId="urn:microsoft.com/office/officeart/2005/8/layout/radial4"/>
    <dgm:cxn modelId="{DC63B032-A355-498E-8F57-E0AE299A68CC}" type="presParOf" srcId="{68692BB2-4B38-43EF-8420-A37B035BF470}" destId="{E205E83B-493E-4557-91A3-E09B2B8EB5D4}" srcOrd="19" destOrd="0" presId="urn:microsoft.com/office/officeart/2005/8/layout/radial4"/>
    <dgm:cxn modelId="{7DFF2D2F-FFFC-4BF6-9946-3D2A6B1F3861}" type="presParOf" srcId="{68692BB2-4B38-43EF-8420-A37B035BF470}" destId="{A31FBFE8-4DEE-426C-86CC-2E248F7F5587}" srcOrd="20" destOrd="0" presId="urn:microsoft.com/office/officeart/2005/8/layout/radial4"/>
    <dgm:cxn modelId="{9C797035-11EE-489F-8EE1-40F9E153B5BF}" type="presParOf" srcId="{68692BB2-4B38-43EF-8420-A37B035BF470}" destId="{AAE9ECAF-1B6C-460D-A8D1-C39D5A72D8E2}" srcOrd="21" destOrd="0" presId="urn:microsoft.com/office/officeart/2005/8/layout/radial4"/>
    <dgm:cxn modelId="{962D960E-90F7-435D-B28E-4989AFCDB98D}" type="presParOf" srcId="{68692BB2-4B38-43EF-8420-A37B035BF470}" destId="{4C06294A-030A-4BE7-8CF8-6C31F55A6CBF}" srcOrd="22" destOrd="0" presId="urn:microsoft.com/office/officeart/2005/8/layout/radial4"/>
    <dgm:cxn modelId="{93DB0BA1-6CB5-47E5-8C5D-3CA4FE42BBB5}" type="presParOf" srcId="{68692BB2-4B38-43EF-8420-A37B035BF470}" destId="{CFF4A1E5-66E0-43F6-AE8E-514D45435A91}" srcOrd="23" destOrd="0" presId="urn:microsoft.com/office/officeart/2005/8/layout/radial4"/>
    <dgm:cxn modelId="{9629CA54-4BE4-4C71-A6E3-34EA7E0B3C7B}" type="presParOf" srcId="{68692BB2-4B38-43EF-8420-A37B035BF470}" destId="{D764935F-BD93-455D-8024-6603343E3E53}" srcOrd="24" destOrd="0" presId="urn:microsoft.com/office/officeart/2005/8/layout/radial4"/>
    <dgm:cxn modelId="{66165732-C7FF-4119-B4F7-75C470B055D5}" type="presParOf" srcId="{68692BB2-4B38-43EF-8420-A37B035BF470}" destId="{7BCCB43C-7F60-4C54-BE1C-1014DE41E845}" srcOrd="25" destOrd="0" presId="urn:microsoft.com/office/officeart/2005/8/layout/radial4"/>
    <dgm:cxn modelId="{72F6E0F8-4857-4E28-8C8C-602A23A6CABC}" type="presParOf" srcId="{68692BB2-4B38-43EF-8420-A37B035BF470}" destId="{D126F73E-2590-484D-938A-F68B8AD60F08}" srcOrd="26" destOrd="0" presId="urn:microsoft.com/office/officeart/2005/8/layout/radial4"/>
    <dgm:cxn modelId="{1D6A11EC-FCC3-4966-8D6B-25F41623BC5A}" type="presParOf" srcId="{68692BB2-4B38-43EF-8420-A37B035BF470}" destId="{21F107CC-7083-49EE-99CB-E91D6152EB7E}" srcOrd="27" destOrd="0" presId="urn:microsoft.com/office/officeart/2005/8/layout/radial4"/>
    <dgm:cxn modelId="{20EF582A-390A-440B-BD29-F499F3B5DE1A}" type="presParOf" srcId="{68692BB2-4B38-43EF-8420-A37B035BF470}" destId="{CDA3B108-AA6B-4888-BE10-8BDAACCB682C}" srcOrd="2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E8BAFF5-D135-40B6-8D04-74D86974BCFA}" type="datetimeFigureOut">
              <a:rPr lang="de-DE" smtClean="0"/>
              <a:pPr/>
              <a:t>12.11.2008</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r>
              <a:rPr lang="de-DE" smtClean="0"/>
              <a:t>Reinhar</a:t>
            </a:r>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EFE1E70-6A15-4F26-8EB8-A182E4967FFC}" type="slidenum">
              <a:rPr lang="de-DE" smtClean="0"/>
              <a:pPr/>
              <a:t>‹Nr.›</a:t>
            </a:fld>
            <a:endParaRPr lang="de-D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BD7EBEF-8FE4-41F8-B427-FACD8921DABA}" type="datetimeFigureOut">
              <a:rPr lang="de-DE" smtClean="0"/>
              <a:pPr/>
              <a:t>12.11.2008</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de-DE" smtClean="0"/>
              <a:t>Reinhar</a:t>
            </a: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BF8ABF8-F80B-4439-8914-DDE1FF443FED}" type="slidenum">
              <a:rPr lang="de-DE" smtClean="0"/>
              <a:pPr/>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700" dirty="0" smtClean="0">
                <a:latin typeface="Courier New" pitchFamily="49" charset="0"/>
                <a:cs typeface="Courier New" pitchFamily="49" charset="0"/>
              </a:rPr>
              <a:t>ID Bedeutung </a:t>
            </a:r>
          </a:p>
          <a:p>
            <a:r>
              <a:rPr lang="de-DE" sz="700" dirty="0" smtClean="0">
                <a:latin typeface="Courier New" pitchFamily="49" charset="0"/>
                <a:cs typeface="Courier New" pitchFamily="49" charset="0"/>
              </a:rPr>
              <a:t> </a:t>
            </a:r>
            <a:endParaRPr lang="de-DE" sz="600" dirty="0" smtClean="0">
              <a:latin typeface="Courier New" pitchFamily="49" charset="0"/>
              <a:cs typeface="Courier New" pitchFamily="49" charset="0"/>
            </a:endParaRPr>
          </a:p>
          <a:p>
            <a:r>
              <a:rPr lang="de-DE" sz="600" dirty="0" smtClean="0">
                <a:latin typeface="Courier New" pitchFamily="49" charset="0"/>
                <a:cs typeface="Courier New" pitchFamily="49" charset="0"/>
              </a:rPr>
              <a:t>AG Autopilot - General                                   SD </a:t>
            </a:r>
            <a:r>
              <a:rPr lang="de-DE" sz="600" dirty="0" err="1" smtClean="0">
                <a:latin typeface="Courier New" pitchFamily="49" charset="0"/>
                <a:cs typeface="Courier New" pitchFamily="49" charset="0"/>
              </a:rPr>
              <a:t>Sounder</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Depth</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AP Autopilot - </a:t>
            </a:r>
            <a:r>
              <a:rPr lang="de-DE" sz="600" dirty="0" err="1" smtClean="0">
                <a:latin typeface="Courier New" pitchFamily="49" charset="0"/>
                <a:cs typeface="Courier New" pitchFamily="49" charset="0"/>
              </a:rPr>
              <a:t>Magnetic</a:t>
            </a:r>
            <a:r>
              <a:rPr lang="de-DE" sz="600" dirty="0" smtClean="0">
                <a:latin typeface="Courier New" pitchFamily="49" charset="0"/>
                <a:cs typeface="Courier New" pitchFamily="49" charset="0"/>
              </a:rPr>
              <a:t>                                  SN Electronic </a:t>
            </a:r>
            <a:r>
              <a:rPr lang="de-DE" sz="600" dirty="0" err="1" smtClean="0">
                <a:latin typeface="Courier New" pitchFamily="49" charset="0"/>
                <a:cs typeface="Courier New" pitchFamily="49" charset="0"/>
              </a:rPr>
              <a:t>Positioning</a:t>
            </a:r>
            <a:r>
              <a:rPr lang="de-DE" sz="600" dirty="0" smtClean="0">
                <a:latin typeface="Courier New" pitchFamily="49" charset="0"/>
                <a:cs typeface="Courier New" pitchFamily="49" charset="0"/>
              </a:rPr>
              <a:t> System, </a:t>
            </a:r>
            <a:r>
              <a:rPr lang="de-DE" sz="600" dirty="0" err="1" smtClean="0">
                <a:latin typeface="Courier New" pitchFamily="49" charset="0"/>
                <a:cs typeface="Courier New" pitchFamily="49" charset="0"/>
              </a:rPr>
              <a:t>other</a:t>
            </a:r>
            <a:r>
              <a:rPr lang="de-DE" sz="600" dirty="0" smtClean="0">
                <a:latin typeface="Courier New" pitchFamily="49" charset="0"/>
                <a:cs typeface="Courier New" pitchFamily="49" charset="0"/>
              </a:rPr>
              <a:t>/</a:t>
            </a:r>
            <a:r>
              <a:rPr lang="de-DE" sz="600" dirty="0" err="1" smtClean="0">
                <a:latin typeface="Courier New" pitchFamily="49" charset="0"/>
                <a:cs typeface="Courier New" pitchFamily="49" charset="0"/>
              </a:rPr>
              <a:t>general</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CC Computer - </a:t>
            </a:r>
            <a:r>
              <a:rPr lang="de-DE" sz="600" dirty="0" err="1" smtClean="0">
                <a:latin typeface="Courier New" pitchFamily="49" charset="0"/>
                <a:cs typeface="Courier New" pitchFamily="49" charset="0"/>
              </a:rPr>
              <a:t>Programmed</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Calculator</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SS </a:t>
            </a:r>
            <a:r>
              <a:rPr lang="de-DE" sz="600" dirty="0" err="1" smtClean="0">
                <a:latin typeface="Courier New" pitchFamily="49" charset="0"/>
                <a:cs typeface="Courier New" pitchFamily="49" charset="0"/>
              </a:rPr>
              <a:t>Sounder</a:t>
            </a:r>
            <a:r>
              <a:rPr lang="de-DE" sz="600" dirty="0" smtClean="0">
                <a:latin typeface="Courier New" pitchFamily="49" charset="0"/>
                <a:cs typeface="Courier New" pitchFamily="49" charset="0"/>
              </a:rPr>
              <a:t>, Scanning </a:t>
            </a:r>
          </a:p>
          <a:p>
            <a:r>
              <a:rPr lang="de-DE" sz="600" dirty="0" smtClean="0">
                <a:latin typeface="Courier New" pitchFamily="49" charset="0"/>
                <a:cs typeface="Courier New" pitchFamily="49" charset="0"/>
              </a:rPr>
              <a:t>CD Communications - Digital </a:t>
            </a:r>
            <a:r>
              <a:rPr lang="de-DE" sz="600" dirty="0" err="1" smtClean="0">
                <a:latin typeface="Courier New" pitchFamily="49" charset="0"/>
                <a:cs typeface="Courier New" pitchFamily="49" charset="0"/>
              </a:rPr>
              <a:t>Selective</a:t>
            </a:r>
            <a:r>
              <a:rPr lang="de-DE" sz="600" dirty="0" smtClean="0">
                <a:latin typeface="Courier New" pitchFamily="49" charset="0"/>
                <a:cs typeface="Courier New" pitchFamily="49" charset="0"/>
              </a:rPr>
              <a:t> Calling (DSC)      TI Turn Rate </a:t>
            </a:r>
            <a:r>
              <a:rPr lang="de-DE" sz="600" dirty="0" err="1" smtClean="0">
                <a:latin typeface="Courier New" pitchFamily="49" charset="0"/>
                <a:cs typeface="Courier New" pitchFamily="49" charset="0"/>
              </a:rPr>
              <a:t>Indicator</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CM Computer - Memory Data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TR TRANSIT Navigation System </a:t>
            </a:r>
          </a:p>
          <a:p>
            <a:r>
              <a:rPr lang="de-DE" sz="600" dirty="0" smtClean="0">
                <a:latin typeface="Courier New" pitchFamily="49" charset="0"/>
                <a:cs typeface="Courier New" pitchFamily="49" charset="0"/>
              </a:rPr>
              <a:t>CS Communications - </a:t>
            </a:r>
            <a:r>
              <a:rPr lang="de-DE" sz="600" dirty="0" err="1" smtClean="0">
                <a:latin typeface="Courier New" pitchFamily="49" charset="0"/>
                <a:cs typeface="Courier New" pitchFamily="49" charset="0"/>
              </a:rPr>
              <a:t>Satellite</a:t>
            </a:r>
            <a:r>
              <a:rPr lang="de-DE" sz="600" dirty="0" smtClean="0">
                <a:latin typeface="Courier New" pitchFamily="49" charset="0"/>
                <a:cs typeface="Courier New" pitchFamily="49" charset="0"/>
              </a:rPr>
              <a:t>                            VD </a:t>
            </a:r>
            <a:r>
              <a:rPr lang="de-DE" sz="600" dirty="0" err="1" smtClean="0">
                <a:latin typeface="Courier New" pitchFamily="49" charset="0"/>
                <a:cs typeface="Courier New" pitchFamily="49" charset="0"/>
              </a:rPr>
              <a:t>Velocity</a:t>
            </a:r>
            <a:r>
              <a:rPr lang="de-DE" sz="600" dirty="0" smtClean="0">
                <a:latin typeface="Courier New" pitchFamily="49" charset="0"/>
                <a:cs typeface="Courier New" pitchFamily="49" charset="0"/>
              </a:rPr>
              <a:t> Sensor, Doppler, </a:t>
            </a:r>
            <a:r>
              <a:rPr lang="de-DE" sz="600" dirty="0" err="1" smtClean="0">
                <a:latin typeface="Courier New" pitchFamily="49" charset="0"/>
                <a:cs typeface="Courier New" pitchFamily="49" charset="0"/>
              </a:rPr>
              <a:t>other</a:t>
            </a:r>
            <a:r>
              <a:rPr lang="de-DE" sz="600" dirty="0" smtClean="0">
                <a:latin typeface="Courier New" pitchFamily="49" charset="0"/>
                <a:cs typeface="Courier New" pitchFamily="49" charset="0"/>
              </a:rPr>
              <a:t>/</a:t>
            </a:r>
            <a:r>
              <a:rPr lang="de-DE" sz="600" dirty="0" err="1" smtClean="0">
                <a:latin typeface="Courier New" pitchFamily="49" charset="0"/>
                <a:cs typeface="Courier New" pitchFamily="49" charset="0"/>
              </a:rPr>
              <a:t>general</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CT Communications - Radio-</a:t>
            </a:r>
            <a:r>
              <a:rPr lang="de-DE" sz="600" dirty="0" err="1" smtClean="0">
                <a:latin typeface="Courier New" pitchFamily="49" charset="0"/>
                <a:cs typeface="Courier New" pitchFamily="49" charset="0"/>
              </a:rPr>
              <a:t>Telephone</a:t>
            </a:r>
            <a:r>
              <a:rPr lang="de-DE" sz="600" dirty="0" smtClean="0">
                <a:latin typeface="Courier New" pitchFamily="49" charset="0"/>
                <a:cs typeface="Courier New" pitchFamily="49" charset="0"/>
              </a:rPr>
              <a:t> (MF/HF)              DM </a:t>
            </a:r>
            <a:r>
              <a:rPr lang="de-DE" sz="600" dirty="0" err="1" smtClean="0">
                <a:latin typeface="Courier New" pitchFamily="49" charset="0"/>
                <a:cs typeface="Courier New" pitchFamily="49" charset="0"/>
              </a:rPr>
              <a:t>Velocity</a:t>
            </a:r>
            <a:r>
              <a:rPr lang="de-DE" sz="600" dirty="0" smtClean="0">
                <a:latin typeface="Courier New" pitchFamily="49" charset="0"/>
                <a:cs typeface="Courier New" pitchFamily="49" charset="0"/>
              </a:rPr>
              <a:t> Sensor, Speed Log, </a:t>
            </a:r>
            <a:r>
              <a:rPr lang="de-DE" sz="600" dirty="0" err="1" smtClean="0">
                <a:latin typeface="Courier New" pitchFamily="49" charset="0"/>
                <a:cs typeface="Courier New" pitchFamily="49" charset="0"/>
              </a:rPr>
              <a:t>Water</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Magnetic</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CV Communications - Radio-</a:t>
            </a:r>
            <a:r>
              <a:rPr lang="de-DE" sz="600" dirty="0" err="1" smtClean="0">
                <a:latin typeface="Courier New" pitchFamily="49" charset="0"/>
                <a:cs typeface="Courier New" pitchFamily="49" charset="0"/>
              </a:rPr>
              <a:t>Telephone</a:t>
            </a:r>
            <a:r>
              <a:rPr lang="de-DE" sz="600" dirty="0" smtClean="0">
                <a:latin typeface="Courier New" pitchFamily="49" charset="0"/>
                <a:cs typeface="Courier New" pitchFamily="49" charset="0"/>
              </a:rPr>
              <a:t> (VHF)                VW </a:t>
            </a:r>
            <a:r>
              <a:rPr lang="de-DE" sz="600" dirty="0" err="1" smtClean="0">
                <a:latin typeface="Courier New" pitchFamily="49" charset="0"/>
                <a:cs typeface="Courier New" pitchFamily="49" charset="0"/>
              </a:rPr>
              <a:t>Velocity</a:t>
            </a:r>
            <a:r>
              <a:rPr lang="de-DE" sz="600" dirty="0" smtClean="0">
                <a:latin typeface="Courier New" pitchFamily="49" charset="0"/>
                <a:cs typeface="Courier New" pitchFamily="49" charset="0"/>
              </a:rPr>
              <a:t> Sensor, Speed Log, </a:t>
            </a:r>
            <a:r>
              <a:rPr lang="de-DE" sz="600" dirty="0" err="1" smtClean="0">
                <a:latin typeface="Courier New" pitchFamily="49" charset="0"/>
                <a:cs typeface="Courier New" pitchFamily="49" charset="0"/>
              </a:rPr>
              <a:t>Water</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Mechanical</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CX Communications - Scanning Receiver                    WI </a:t>
            </a:r>
            <a:r>
              <a:rPr lang="de-DE" sz="600" dirty="0" err="1" smtClean="0">
                <a:latin typeface="Courier New" pitchFamily="49" charset="0"/>
                <a:cs typeface="Courier New" pitchFamily="49" charset="0"/>
              </a:rPr>
              <a:t>Weather</a:t>
            </a:r>
            <a:r>
              <a:rPr lang="de-DE" sz="600" dirty="0" smtClean="0">
                <a:latin typeface="Courier New" pitchFamily="49" charset="0"/>
                <a:cs typeface="Courier New" pitchFamily="49" charset="0"/>
              </a:rPr>
              <a:t> Instruments </a:t>
            </a:r>
          </a:p>
          <a:p>
            <a:r>
              <a:rPr lang="de-DE" sz="600" dirty="0" smtClean="0">
                <a:latin typeface="Courier New" pitchFamily="49" charset="0"/>
                <a:cs typeface="Courier New" pitchFamily="49" charset="0"/>
              </a:rPr>
              <a:t>DE DECCA Navigation                                      YC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Temperature</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DF </a:t>
            </a:r>
            <a:r>
              <a:rPr lang="de-DE" sz="600" dirty="0" err="1" smtClean="0">
                <a:latin typeface="Courier New" pitchFamily="49" charset="0"/>
                <a:cs typeface="Courier New" pitchFamily="49" charset="0"/>
              </a:rPr>
              <a:t>Direction</a:t>
            </a:r>
            <a:r>
              <a:rPr lang="de-DE" sz="600" dirty="0" smtClean="0">
                <a:latin typeface="Courier New" pitchFamily="49" charset="0"/>
                <a:cs typeface="Courier New" pitchFamily="49" charset="0"/>
              </a:rPr>
              <a:t> Finder                                      YD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Displacement,Angularor</a:t>
            </a:r>
            <a:r>
              <a:rPr lang="de-DE" sz="600" dirty="0" smtClean="0">
                <a:latin typeface="Courier New" pitchFamily="49" charset="0"/>
                <a:cs typeface="Courier New" pitchFamily="49" charset="0"/>
              </a:rPr>
              <a:t> Linear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EC Elektronische Seekarte (ECDIS)                        YF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Frequency</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EP Emergency Position </a:t>
            </a:r>
            <a:r>
              <a:rPr lang="de-DE" sz="600" dirty="0" err="1" smtClean="0">
                <a:latin typeface="Courier New" pitchFamily="49" charset="0"/>
                <a:cs typeface="Courier New" pitchFamily="49" charset="0"/>
              </a:rPr>
              <a:t>Indicating</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Beacon</a:t>
            </a:r>
            <a:r>
              <a:rPr lang="de-DE" sz="600" dirty="0" smtClean="0">
                <a:latin typeface="Courier New" pitchFamily="49" charset="0"/>
                <a:cs typeface="Courier New" pitchFamily="49" charset="0"/>
              </a:rPr>
              <a:t> (EPIRB)          YL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Level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ER Engine </a:t>
            </a:r>
            <a:r>
              <a:rPr lang="de-DE" sz="600" dirty="0" err="1" smtClean="0">
                <a:latin typeface="Courier New" pitchFamily="49" charset="0"/>
                <a:cs typeface="Courier New" pitchFamily="49" charset="0"/>
              </a:rPr>
              <a:t>Room</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Monitoring</a:t>
            </a:r>
            <a:r>
              <a:rPr lang="de-DE" sz="600" dirty="0" smtClean="0">
                <a:latin typeface="Courier New" pitchFamily="49" charset="0"/>
                <a:cs typeface="Courier New" pitchFamily="49" charset="0"/>
              </a:rPr>
              <a:t> Systems                        YP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Pressure</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GP Global </a:t>
            </a:r>
            <a:r>
              <a:rPr lang="de-DE" sz="600" dirty="0" err="1" smtClean="0">
                <a:latin typeface="Courier New" pitchFamily="49" charset="0"/>
                <a:cs typeface="Courier New" pitchFamily="49" charset="0"/>
              </a:rPr>
              <a:t>Positioning</a:t>
            </a:r>
            <a:r>
              <a:rPr lang="de-DE" sz="600" dirty="0" smtClean="0">
                <a:latin typeface="Courier New" pitchFamily="49" charset="0"/>
                <a:cs typeface="Courier New" pitchFamily="49" charset="0"/>
              </a:rPr>
              <a:t> System (GPS)                       YR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Flow Rate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HC </a:t>
            </a:r>
            <a:r>
              <a:rPr lang="de-DE" sz="600" dirty="0" err="1" smtClean="0">
                <a:latin typeface="Courier New" pitchFamily="49" charset="0"/>
                <a:cs typeface="Courier New" pitchFamily="49" charset="0"/>
              </a:rPr>
              <a:t>Heading</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Magnetic</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Compass</a:t>
            </a:r>
            <a:r>
              <a:rPr lang="de-DE" sz="600" dirty="0" smtClean="0">
                <a:latin typeface="Courier New" pitchFamily="49" charset="0"/>
                <a:cs typeface="Courier New" pitchFamily="49" charset="0"/>
              </a:rPr>
              <a:t>                            YT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Tachometer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HE </a:t>
            </a:r>
            <a:r>
              <a:rPr lang="de-DE" sz="600" dirty="0" err="1" smtClean="0">
                <a:latin typeface="Courier New" pitchFamily="49" charset="0"/>
                <a:cs typeface="Courier New" pitchFamily="49" charset="0"/>
              </a:rPr>
              <a:t>Heading</a:t>
            </a:r>
            <a:r>
              <a:rPr lang="de-DE" sz="600" dirty="0" smtClean="0">
                <a:latin typeface="Courier New" pitchFamily="49" charset="0"/>
                <a:cs typeface="Courier New" pitchFamily="49" charset="0"/>
              </a:rPr>
              <a:t> - North </a:t>
            </a:r>
            <a:r>
              <a:rPr lang="de-DE" sz="600" dirty="0" err="1" smtClean="0">
                <a:latin typeface="Courier New" pitchFamily="49" charset="0"/>
                <a:cs typeface="Courier New" pitchFamily="49" charset="0"/>
              </a:rPr>
              <a:t>Seeking</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Gyro</a:t>
            </a:r>
            <a:r>
              <a:rPr lang="de-DE" sz="600" dirty="0" smtClean="0">
                <a:latin typeface="Courier New" pitchFamily="49" charset="0"/>
                <a:cs typeface="Courier New" pitchFamily="49" charset="0"/>
              </a:rPr>
              <a:t>                          YV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 Volume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HN </a:t>
            </a:r>
            <a:r>
              <a:rPr lang="de-DE" sz="600" dirty="0" err="1" smtClean="0">
                <a:latin typeface="Courier New" pitchFamily="49" charset="0"/>
                <a:cs typeface="Courier New" pitchFamily="49" charset="0"/>
              </a:rPr>
              <a:t>Heading</a:t>
            </a:r>
            <a:r>
              <a:rPr lang="de-DE" sz="600" dirty="0" smtClean="0">
                <a:latin typeface="Courier New" pitchFamily="49" charset="0"/>
                <a:cs typeface="Courier New" pitchFamily="49" charset="0"/>
              </a:rPr>
              <a:t> - Non North </a:t>
            </a:r>
            <a:r>
              <a:rPr lang="de-DE" sz="600" dirty="0" err="1" smtClean="0">
                <a:latin typeface="Courier New" pitchFamily="49" charset="0"/>
                <a:cs typeface="Courier New" pitchFamily="49" charset="0"/>
              </a:rPr>
              <a:t>Seeking</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Gyro</a:t>
            </a:r>
            <a:r>
              <a:rPr lang="de-DE" sz="600" dirty="0" smtClean="0">
                <a:latin typeface="Courier New" pitchFamily="49" charset="0"/>
                <a:cs typeface="Courier New" pitchFamily="49" charset="0"/>
              </a:rPr>
              <a:t>                      YX </a:t>
            </a:r>
            <a:r>
              <a:rPr lang="de-DE" sz="600" dirty="0" err="1" smtClean="0">
                <a:latin typeface="Courier New" pitchFamily="49" charset="0"/>
                <a:cs typeface="Courier New" pitchFamily="49" charset="0"/>
              </a:rPr>
              <a:t>Transducer</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II Integrated Instrumentation                            ZA </a:t>
            </a:r>
            <a:r>
              <a:rPr lang="de-DE" sz="600" dirty="0" err="1" smtClean="0">
                <a:latin typeface="Courier New" pitchFamily="49" charset="0"/>
                <a:cs typeface="Courier New" pitchFamily="49" charset="0"/>
              </a:rPr>
              <a:t>Timekeeper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Atomic</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Clock</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IN Integrated Navigation                                 ZC </a:t>
            </a:r>
            <a:r>
              <a:rPr lang="de-DE" sz="600" dirty="0" err="1" smtClean="0">
                <a:latin typeface="Courier New" pitchFamily="49" charset="0"/>
                <a:cs typeface="Courier New" pitchFamily="49" charset="0"/>
              </a:rPr>
              <a:t>Timekeeper</a:t>
            </a:r>
            <a:r>
              <a:rPr lang="de-DE" sz="600" dirty="0" smtClean="0">
                <a:latin typeface="Courier New" pitchFamily="49" charset="0"/>
                <a:cs typeface="Courier New" pitchFamily="49" charset="0"/>
              </a:rPr>
              <a:t> - Chronometer </a:t>
            </a:r>
          </a:p>
          <a:p>
            <a:r>
              <a:rPr lang="de-DE" sz="600" dirty="0" smtClean="0">
                <a:latin typeface="Courier New" pitchFamily="49" charset="0"/>
                <a:cs typeface="Courier New" pitchFamily="49" charset="0"/>
              </a:rPr>
              <a:t>LA </a:t>
            </a:r>
            <a:r>
              <a:rPr lang="de-DE" sz="600" dirty="0" err="1" smtClean="0">
                <a:latin typeface="Courier New" pitchFamily="49" charset="0"/>
                <a:cs typeface="Courier New" pitchFamily="49" charset="0"/>
              </a:rPr>
              <a:t>Loran</a:t>
            </a:r>
            <a:r>
              <a:rPr lang="de-DE" sz="600" dirty="0" smtClean="0">
                <a:latin typeface="Courier New" pitchFamily="49" charset="0"/>
                <a:cs typeface="Courier New" pitchFamily="49" charset="0"/>
              </a:rPr>
              <a:t> A                                               ZQ </a:t>
            </a:r>
            <a:r>
              <a:rPr lang="de-DE" sz="600" dirty="0" err="1" smtClean="0">
                <a:latin typeface="Courier New" pitchFamily="49" charset="0"/>
                <a:cs typeface="Courier New" pitchFamily="49" charset="0"/>
              </a:rPr>
              <a:t>Timekeeper</a:t>
            </a:r>
            <a:r>
              <a:rPr lang="de-DE" sz="600" dirty="0" smtClean="0">
                <a:latin typeface="Courier New" pitchFamily="49" charset="0"/>
                <a:cs typeface="Courier New" pitchFamily="49" charset="0"/>
              </a:rPr>
              <a:t> - </a:t>
            </a:r>
            <a:r>
              <a:rPr lang="de-DE" sz="600" dirty="0" err="1" smtClean="0">
                <a:latin typeface="Courier New" pitchFamily="49" charset="0"/>
                <a:cs typeface="Courier New" pitchFamily="49" charset="0"/>
              </a:rPr>
              <a:t>Quartz</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LC </a:t>
            </a:r>
            <a:r>
              <a:rPr lang="de-DE" sz="600" dirty="0" err="1" smtClean="0">
                <a:latin typeface="Courier New" pitchFamily="49" charset="0"/>
                <a:cs typeface="Courier New" pitchFamily="49" charset="0"/>
              </a:rPr>
              <a:t>Loran</a:t>
            </a:r>
            <a:r>
              <a:rPr lang="de-DE" sz="600" dirty="0" smtClean="0">
                <a:latin typeface="Courier New" pitchFamily="49" charset="0"/>
                <a:cs typeface="Courier New" pitchFamily="49" charset="0"/>
              </a:rPr>
              <a:t> C                                               ZV </a:t>
            </a:r>
            <a:r>
              <a:rPr lang="de-DE" sz="600" dirty="0" err="1" smtClean="0">
                <a:latin typeface="Courier New" pitchFamily="49" charset="0"/>
                <a:cs typeface="Courier New" pitchFamily="49" charset="0"/>
              </a:rPr>
              <a:t>Timekeeper</a:t>
            </a:r>
            <a:r>
              <a:rPr lang="de-DE" sz="600" dirty="0" smtClean="0">
                <a:latin typeface="Courier New" pitchFamily="49" charset="0"/>
                <a:cs typeface="Courier New" pitchFamily="49" charset="0"/>
              </a:rPr>
              <a:t> - Radio Update, WWV</a:t>
            </a:r>
          </a:p>
          <a:p>
            <a:r>
              <a:rPr lang="de-DE" sz="600" dirty="0" smtClean="0">
                <a:latin typeface="Courier New" pitchFamily="49" charset="0"/>
                <a:cs typeface="Courier New" pitchFamily="49" charset="0"/>
              </a:rPr>
              <a:t>MP </a:t>
            </a:r>
            <a:r>
              <a:rPr lang="de-DE" sz="600" dirty="0" err="1" smtClean="0">
                <a:latin typeface="Courier New" pitchFamily="49" charset="0"/>
                <a:cs typeface="Courier New" pitchFamily="49" charset="0"/>
              </a:rPr>
              <a:t>Microwave</a:t>
            </a:r>
            <a:r>
              <a:rPr lang="de-DE" sz="600" dirty="0" smtClean="0">
                <a:latin typeface="Courier New" pitchFamily="49" charset="0"/>
                <a:cs typeface="Courier New" pitchFamily="49" charset="0"/>
              </a:rPr>
              <a:t> </a:t>
            </a:r>
            <a:r>
              <a:rPr lang="de-DE" sz="600" dirty="0" err="1" smtClean="0">
                <a:latin typeface="Courier New" pitchFamily="49" charset="0"/>
                <a:cs typeface="Courier New" pitchFamily="49" charset="0"/>
              </a:rPr>
              <a:t>Positioning</a:t>
            </a:r>
            <a:r>
              <a:rPr lang="de-DE" sz="600" dirty="0" smtClean="0">
                <a:latin typeface="Courier New" pitchFamily="49" charset="0"/>
                <a:cs typeface="Courier New" pitchFamily="49" charset="0"/>
              </a:rPr>
              <a:t> System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(Zeitzeichensender)/WWVH</a:t>
            </a:r>
          </a:p>
          <a:p>
            <a:r>
              <a:rPr lang="de-DE" sz="600" dirty="0" smtClean="0">
                <a:latin typeface="Courier New" pitchFamily="49" charset="0"/>
                <a:cs typeface="Courier New" pitchFamily="49" charset="0"/>
              </a:rPr>
              <a:t>OM OMEGA Navigation System </a:t>
            </a:r>
          </a:p>
          <a:p>
            <a:r>
              <a:rPr lang="de-DE" sz="600" dirty="0" smtClean="0">
                <a:latin typeface="Courier New" pitchFamily="49" charset="0"/>
                <a:cs typeface="Courier New" pitchFamily="49" charset="0"/>
              </a:rPr>
              <a:t>ID Bedeutung </a:t>
            </a:r>
          </a:p>
          <a:p>
            <a:r>
              <a:rPr lang="de-DE" sz="600" dirty="0" smtClean="0">
                <a:latin typeface="Courier New" pitchFamily="49" charset="0"/>
                <a:cs typeface="Courier New" pitchFamily="49" charset="0"/>
              </a:rPr>
              <a:t>OS </a:t>
            </a:r>
            <a:r>
              <a:rPr lang="de-DE" sz="600" dirty="0" err="1" smtClean="0">
                <a:latin typeface="Courier New" pitchFamily="49" charset="0"/>
                <a:cs typeface="Courier New" pitchFamily="49" charset="0"/>
              </a:rPr>
              <a:t>Distress</a:t>
            </a:r>
            <a:r>
              <a:rPr lang="de-DE" sz="600" dirty="0" smtClean="0">
                <a:latin typeface="Courier New" pitchFamily="49" charset="0"/>
                <a:cs typeface="Courier New" pitchFamily="49" charset="0"/>
              </a:rPr>
              <a:t> Alarm System (</a:t>
            </a:r>
            <a:r>
              <a:rPr lang="de-DE" sz="600" dirty="0" err="1" smtClean="0">
                <a:latin typeface="Courier New" pitchFamily="49" charset="0"/>
                <a:cs typeface="Courier New" pitchFamily="49" charset="0"/>
              </a:rPr>
              <a:t>outdated</a:t>
            </a:r>
            <a:r>
              <a:rPr lang="de-DE" sz="600" dirty="0" smtClean="0">
                <a:latin typeface="Courier New" pitchFamily="49" charset="0"/>
                <a:cs typeface="Courier New" pitchFamily="49" charset="0"/>
              </a:rPr>
              <a:t>) </a:t>
            </a:r>
          </a:p>
          <a:p>
            <a:r>
              <a:rPr lang="de-DE" sz="600" dirty="0" smtClean="0">
                <a:latin typeface="Courier New" pitchFamily="49" charset="0"/>
                <a:cs typeface="Courier New" pitchFamily="49" charset="0"/>
              </a:rPr>
              <a:t>RA RADAR </a:t>
            </a:r>
            <a:r>
              <a:rPr lang="de-DE" sz="600" dirty="0" err="1" smtClean="0">
                <a:latin typeface="Courier New" pitchFamily="49" charset="0"/>
                <a:cs typeface="Courier New" pitchFamily="49" charset="0"/>
              </a:rPr>
              <a:t>and</a:t>
            </a:r>
            <a:r>
              <a:rPr lang="de-DE" sz="600" dirty="0" smtClean="0">
                <a:latin typeface="Courier New" pitchFamily="49" charset="0"/>
                <a:cs typeface="Courier New" pitchFamily="49" charset="0"/>
              </a:rPr>
              <a:t>/</a:t>
            </a:r>
            <a:r>
              <a:rPr lang="de-DE" sz="600" dirty="0" err="1" smtClean="0">
                <a:latin typeface="Courier New" pitchFamily="49" charset="0"/>
                <a:cs typeface="Courier New" pitchFamily="49" charset="0"/>
              </a:rPr>
              <a:t>or</a:t>
            </a:r>
            <a:r>
              <a:rPr lang="de-DE" sz="600" dirty="0" smtClean="0">
                <a:latin typeface="Courier New" pitchFamily="49" charset="0"/>
                <a:cs typeface="Courier New" pitchFamily="49" charset="0"/>
              </a:rPr>
              <a:t> ARPA </a:t>
            </a:r>
          </a:p>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smtClean="0"/>
          </a:p>
          <a:p>
            <a:r>
              <a:rPr lang="en-US" dirty="0" smtClean="0"/>
              <a:t>	</a:t>
            </a:r>
          </a:p>
          <a:p>
            <a:r>
              <a:rPr lang="en-US" dirty="0" smtClean="0"/>
              <a:t>Vector Charts</a:t>
            </a:r>
          </a:p>
          <a:p>
            <a:endParaRPr lang="en-US" dirty="0" smtClean="0"/>
          </a:p>
          <a:p>
            <a:r>
              <a:rPr lang="en-US" dirty="0" smtClean="0"/>
              <a:t>Chart Navigator Pro includes all available S-57 ENC vector charts from NOAA and the U.S. Army Corps of Engineers. These charts are "smart." You can turn information on and off and view chart characteristics with a click of the mouse. </a:t>
            </a:r>
          </a:p>
          <a:p>
            <a:endParaRPr lang="en-US" dirty="0" smtClean="0"/>
          </a:p>
          <a:p>
            <a:r>
              <a:rPr lang="en-US" dirty="0" smtClean="0"/>
              <a:t>Raster Charts</a:t>
            </a:r>
          </a:p>
          <a:p>
            <a:endParaRPr lang="en-US" dirty="0" smtClean="0"/>
          </a:p>
          <a:p>
            <a:r>
              <a:rPr lang="en-US" dirty="0" smtClean="0"/>
              <a:t>Raster charts have the same visual detail as NOAA paper charts. Chart Navigator Pro lets you quickly switch between Vector and Raster or even quilt them together. Chart Navigator Pro includes all NOAA Raster Charts in the </a:t>
            </a:r>
            <a:r>
              <a:rPr lang="en-US" dirty="0" err="1" smtClean="0"/>
              <a:t>Maptech</a:t>
            </a:r>
            <a:r>
              <a:rPr lang="en-US" dirty="0" smtClean="0"/>
              <a:t>/BSB3 file format.</a:t>
            </a:r>
          </a:p>
          <a:p>
            <a:endParaRPr lang="en-US" dirty="0" smtClean="0"/>
          </a:p>
          <a:p>
            <a:r>
              <a:rPr lang="en-US" dirty="0" smtClean="0"/>
              <a:t>Topographic Maps</a:t>
            </a:r>
          </a:p>
          <a:p>
            <a:endParaRPr lang="en-US" dirty="0" smtClean="0"/>
          </a:p>
          <a:p>
            <a:r>
              <a:rPr lang="en-US" dirty="0" smtClean="0"/>
              <a:t>Topographic Maps show more land features than charts and are handy for trips ashore. Chart Navigator Pro includes Coastal Topographic Maps for the entire U.S. coastline.</a:t>
            </a:r>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Photo Charts</a:t>
            </a:r>
          </a:p>
          <a:p>
            <a:endParaRPr lang="en-US" dirty="0" smtClean="0"/>
          </a:p>
          <a:p>
            <a:r>
              <a:rPr lang="en-US" dirty="0" smtClean="0"/>
              <a:t>Photo charts enhance your situational awareness when you view them side-by-side with charts. They look incredible quilted together into a large photo image. Chart Navigator Pro includes all of </a:t>
            </a:r>
            <a:r>
              <a:rPr lang="en-US" dirty="0" err="1" smtClean="0"/>
              <a:t>Maptech's</a:t>
            </a:r>
            <a:r>
              <a:rPr lang="en-US" dirty="0" smtClean="0"/>
              <a:t> Coastal Navigation Photos.</a:t>
            </a:r>
          </a:p>
          <a:p>
            <a:endParaRPr lang="en-US" dirty="0" smtClean="0"/>
          </a:p>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Contour 3D Charts</a:t>
            </a:r>
          </a:p>
          <a:p>
            <a:endParaRPr lang="en-US" dirty="0" smtClean="0"/>
          </a:p>
          <a:p>
            <a:r>
              <a:rPr lang="en-US" dirty="0" err="1" smtClean="0"/>
              <a:t>Maptech's</a:t>
            </a:r>
            <a:r>
              <a:rPr lang="en-US" dirty="0" smtClean="0"/>
              <a:t> Contour 3D Charts display the underwater world in 3D. They are most often used as another reference for navigation, and they are especially popular with fishermen. Don't be fooled by other "3D" charts. </a:t>
            </a:r>
            <a:r>
              <a:rPr lang="en-US" dirty="0" err="1" smtClean="0"/>
              <a:t>Maptech</a:t>
            </a:r>
            <a:r>
              <a:rPr lang="en-US" dirty="0" smtClean="0"/>
              <a:t> Contour 3D has more data and detail than the others including soundings gathered from hundreds of government, university and private sources. Chart Navigator includes all available Contour 3D Charts for the U.S. coastline.</a:t>
            </a:r>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dirty="0" smtClean="0"/>
              <a:t>Text and Graphical Weather Forecasts</a:t>
            </a:r>
          </a:p>
          <a:p>
            <a:r>
              <a:rPr lang="en-US" dirty="0" smtClean="0"/>
              <a:t>Chart Navigator Pro can be used to download and view text weather forecasts and graphical forecasts, or "weather maps", which are </a:t>
            </a:r>
            <a:r>
              <a:rPr lang="en-US" dirty="0" err="1" smtClean="0"/>
              <a:t>overlayed</a:t>
            </a:r>
            <a:r>
              <a:rPr lang="en-US" dirty="0" smtClean="0"/>
              <a:t> on your charts. Both of these features require some sort of Internet access in order to download the forecasts. Once a forecast has been downloaded you will be able to read it up until its expiration time even when you are not connected to the Internet.</a:t>
            </a:r>
          </a:p>
          <a:p>
            <a:endParaRPr lang="en-US" dirty="0" smtClean="0"/>
          </a:p>
          <a:p>
            <a:r>
              <a:rPr lang="en-US" dirty="0" smtClean="0"/>
              <a:t>About Graphical Weather Forecasts</a:t>
            </a:r>
          </a:p>
          <a:p>
            <a:r>
              <a:rPr lang="en-US" dirty="0" smtClean="0"/>
              <a:t>Graphical Weather Forecasts are produced by computers from mathematical formulas based on known weather patterns. The graphical weather forecasts contain a geographical grid of predicted values for weather attributes such as temperature, air pressure, wind, etc. Chart Navigator Pro downloads weather files known as "GRIB Files" which are an International standard for gridded weather forecast data. The original GRIB files come from Chart Navigator Pro can superimpose these values on your chart and even animate them over time so you can see how the weather might affect your plans.</a:t>
            </a:r>
          </a:p>
          <a:p>
            <a:endParaRPr lang="en-US" dirty="0" smtClean="0"/>
          </a:p>
          <a:p>
            <a:r>
              <a:rPr lang="en-US" dirty="0" smtClean="0"/>
              <a:t>The general nature of the graphical weather forecasts makes them more suitable for long-range voyages rather than short trips (where the text weather forecasts are usually more </a:t>
            </a:r>
            <a:r>
              <a:rPr lang="en-US" dirty="0" err="1" smtClean="0"/>
              <a:t>apprropriate</a:t>
            </a:r>
            <a:r>
              <a:rPr lang="en-US" dirty="0" smtClean="0"/>
              <a:t>).</a:t>
            </a:r>
          </a:p>
          <a:p>
            <a:endParaRPr lang="en-US" dirty="0" smtClean="0"/>
          </a:p>
          <a:p>
            <a:r>
              <a:rPr lang="en-US" dirty="0" smtClean="0"/>
              <a:t>PLEASE NOTE: The computer models used to generate the graphical weather forecasts predict "typical" weather conditions and will not produce accurate forecasts for severe storms, hurricanes, etc. These predictions have not been validated by a marine weather forecaster and may be misleading. Mariners are urged to use these forecasts in conjunction with forecaster generated forecasts.</a:t>
            </a:r>
          </a:p>
          <a:p>
            <a:endParaRPr lang="en-US" dirty="0" smtClean="0"/>
          </a:p>
          <a:p>
            <a:r>
              <a:rPr lang="en-US" dirty="0" smtClean="0"/>
              <a:t>Using the Graphical Weather Forecast Browser</a:t>
            </a:r>
          </a:p>
          <a:p>
            <a:r>
              <a:rPr lang="en-US" dirty="0" smtClean="0"/>
              <a:t>The Graphical Weather Forecast Browser lets you select from several built-in weather maps, or create a custom map that better suits your needs. These weather maps are overlaid on your chart and may be animated through time to let you see how the weather might affect your journey.</a:t>
            </a:r>
          </a:p>
          <a:p>
            <a:endParaRPr lang="en-US" dirty="0" smtClean="0"/>
          </a:p>
          <a:p>
            <a:r>
              <a:rPr lang="en-US" dirty="0" smtClean="0"/>
              <a:t>The left side of the Graphical Weather Forecast Panel provides you with a list of Weather Map options to choose from. Select one of these weather maps or choose ‘Custom’ to make your own. To the right of the weather map options is a list of the layers (weather elements) used in the selected weather map. A legend is shown for each layer as well as the range of dates the loaded forecast data is valid for. As you move the mouse cursor over the chart, values for each layer at the mouse cursor will appear to the right of the legends. Underneath each value is a time offset which indicates how far into the forecast that value is for. Obviously, values further into a forecast should be trusted less than values closer to the beginning.</a:t>
            </a:r>
          </a:p>
          <a:p>
            <a:endParaRPr lang="en-US" dirty="0" smtClean="0"/>
          </a:p>
          <a:p>
            <a:r>
              <a:rPr lang="en-US" dirty="0" smtClean="0"/>
              <a:t>When you make a custom weather map, you can select the layers that appear in your map and how each layer is presented. Use the check boxes to turn individual layers on and off. To change the way a layer is presented on the screen, double-click on the legend and use the dialog box to select the style and colors for that layer.</a:t>
            </a:r>
          </a:p>
          <a:p>
            <a:endParaRPr lang="en-US" dirty="0" smtClean="0"/>
          </a:p>
          <a:p>
            <a:r>
              <a:rPr lang="en-US" dirty="0" smtClean="0"/>
              <a:t>The 'Transparency' button on the toolbar lets you control how much of your chart shows through the filled-in parts of the weather forecast overlay. When you press this button, a slider will appear. Moving the slider all the way up will make the layers with the "gradient" style completely transparent, and moving the slider all the way down will make them completely opaque.</a:t>
            </a:r>
          </a:p>
          <a:p>
            <a:endParaRPr lang="en-US" dirty="0" smtClean="0"/>
          </a:p>
          <a:p>
            <a:r>
              <a:rPr lang="en-US" dirty="0" smtClean="0"/>
              <a:t>Changing the Forecast Time</a:t>
            </a:r>
          </a:p>
          <a:p>
            <a:r>
              <a:rPr lang="en-US" dirty="0" smtClean="0"/>
              <a:t>Five buttons on the toolbar let you control the Virtual Time which is used to determine the time of the forecast data you see. These buttons let you go back and forward one day or one hour at a time, or to reset the Virtual Time to the current (real) time. You can move time back or forward by more than one day or hour by holding down the appropriate button. The weather forecast displayed on the chart will change to show the predicted values for the Virtual Time you select.</a:t>
            </a:r>
          </a:p>
          <a:p>
            <a:endParaRPr lang="en-US" dirty="0" smtClean="0"/>
          </a:p>
          <a:p>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AIS Targets</a:t>
            </a:r>
          </a:p>
          <a:p>
            <a:r>
              <a:rPr lang="en-US" dirty="0" smtClean="0"/>
              <a:t>This screen shot shows two AIS targets on the chart as well a table of all of the targets seen recently.</a:t>
            </a:r>
          </a:p>
          <a:p>
            <a:endParaRPr lang="en-US" dirty="0" smtClean="0"/>
          </a:p>
          <a:p>
            <a:r>
              <a:rPr lang="en-US" dirty="0" smtClean="0"/>
              <a:t>This requires an AIS Transponder or Receiver outputting NMEA 0183 data to your PC. Chart Navigator Pro will display other vessels right on the chart and track their progress in real-time. It will even calculate whether or not you are on a collision course and tell you (on the screen and with a voice alert) how much time you have to change course.</a:t>
            </a:r>
          </a:p>
          <a:p>
            <a:endParaRPr lang="en-US" dirty="0" smtClean="0"/>
          </a:p>
          <a:p>
            <a:r>
              <a:rPr lang="en-US" dirty="0" smtClean="0"/>
              <a:t>Other AIS features include:</a:t>
            </a:r>
          </a:p>
          <a:p>
            <a:endParaRPr lang="en-US" dirty="0" smtClean="0"/>
          </a:p>
          <a:p>
            <a:r>
              <a:rPr lang="en-US" dirty="0" smtClean="0"/>
              <a:t>    * Graphical display of AIS vessel orientation and past track</a:t>
            </a:r>
          </a:p>
          <a:p>
            <a:r>
              <a:rPr lang="en-US" dirty="0" smtClean="0"/>
              <a:t>    * Dynamic </a:t>
            </a:r>
            <a:r>
              <a:rPr lang="en-US" dirty="0" err="1" smtClean="0"/>
              <a:t>sortable</a:t>
            </a:r>
            <a:r>
              <a:rPr lang="en-US" dirty="0" smtClean="0"/>
              <a:t> list of all known AIS vessels including their MMSI number, name, position, closest point of approach (CPA) and the time to CPA, speed, course, heading, range, bearing, destination, ETA, and navigational status</a:t>
            </a:r>
          </a:p>
          <a:p>
            <a:r>
              <a:rPr lang="en-US" dirty="0" smtClean="0"/>
              <a:t>    * Each vessel may be assigned its own icon and track colors</a:t>
            </a:r>
          </a:p>
          <a:p>
            <a:r>
              <a:rPr lang="en-US" dirty="0" smtClean="0"/>
              <a:t>    * Search for other vessels by name</a:t>
            </a:r>
          </a:p>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ARPA/MARPA Radar Targets</a:t>
            </a:r>
            <a:br>
              <a:rPr lang="en-US" dirty="0" smtClean="0"/>
            </a:br>
            <a:r>
              <a:rPr lang="en-US" dirty="0" smtClean="0"/>
              <a:t>If you have an ARPA/MARPA enabled radar that outputs standard NMEA 0183, you can connect it to your PC.</a:t>
            </a:r>
            <a:br>
              <a:rPr lang="en-US" dirty="0" smtClean="0"/>
            </a:br>
            <a:r>
              <a:rPr lang="en-US" dirty="0" smtClean="0"/>
              <a:t/>
            </a:r>
            <a:br>
              <a:rPr lang="en-US" dirty="0" smtClean="0"/>
            </a:br>
            <a:r>
              <a:rPr lang="en-US" dirty="0" smtClean="0"/>
              <a:t>Chart Navigator Pro is designed to receive the following types of information from a ARPA/MARPA radar:</a:t>
            </a:r>
            <a:br>
              <a:rPr lang="en-US" dirty="0" smtClean="0"/>
            </a:br>
            <a:r>
              <a:rPr lang="en-US" dirty="0" smtClean="0"/>
              <a:t>Valid target</a:t>
            </a:r>
          </a:p>
          <a:p>
            <a:r>
              <a:rPr lang="en-US" dirty="0" smtClean="0"/>
              <a:t>Dangerous target</a:t>
            </a:r>
          </a:p>
          <a:p>
            <a:r>
              <a:rPr lang="en-US" dirty="0" smtClean="0"/>
              <a:t>Harmless target</a:t>
            </a:r>
          </a:p>
          <a:p>
            <a:r>
              <a:rPr lang="en-US" dirty="0" smtClean="0"/>
              <a:t>Target CPA / TCPA / COG / Speed / Range</a:t>
            </a:r>
          </a:p>
          <a:p>
            <a:r>
              <a:rPr lang="en-US" dirty="0" smtClean="0"/>
              <a:t>It then plots the standard symbols for these targets on top of the chart. For example, it plots a Triangle for a dangerous target.</a:t>
            </a:r>
            <a:br>
              <a:rPr lang="en-US" dirty="0" smtClean="0"/>
            </a:br>
            <a:r>
              <a:rPr lang="en-US" dirty="0" smtClean="0"/>
              <a:t/>
            </a:r>
            <a:br>
              <a:rPr lang="en-US" dirty="0" smtClean="0"/>
            </a:br>
            <a:r>
              <a:rPr lang="en-US" dirty="0" smtClean="0"/>
              <a:t>Important Note: Chart Navigator Pro does not overlay radar images themselves on top of charts. It only overlays ARPA/MARPA targets.</a:t>
            </a:r>
            <a:br>
              <a:rPr lang="en-US" dirty="0" smtClean="0"/>
            </a:br>
            <a:r>
              <a:rPr lang="en-US" dirty="0" smtClean="0"/>
              <a:t/>
            </a:r>
            <a:br>
              <a:rPr lang="en-US" dirty="0" smtClean="0"/>
            </a:br>
            <a:r>
              <a:rPr lang="en-US" dirty="0" smtClean="0"/>
              <a:t>Definitions and additional information:</a:t>
            </a:r>
            <a:br>
              <a:rPr lang="en-US" dirty="0" smtClean="0"/>
            </a:br>
            <a:r>
              <a:rPr lang="en-US" dirty="0" smtClean="0"/>
              <a:t>ARPA: Automatic Radar Plotting Aid</a:t>
            </a:r>
            <a:br>
              <a:rPr lang="en-US" dirty="0" smtClean="0"/>
            </a:br>
            <a:r>
              <a:rPr lang="en-US" dirty="0" smtClean="0"/>
              <a:t>MARPA: Mini ARPA</a:t>
            </a:r>
            <a:br>
              <a:rPr lang="en-US" dirty="0" smtClean="0"/>
            </a:br>
            <a:r>
              <a:rPr lang="en-US" dirty="0" smtClean="0"/>
              <a:t>CPA: Closest Point of Approach</a:t>
            </a:r>
            <a:br>
              <a:rPr lang="en-US" dirty="0" smtClean="0"/>
            </a:br>
            <a:r>
              <a:rPr lang="en-US" dirty="0" smtClean="0"/>
              <a:t>TCPA: Time to CPA</a:t>
            </a:r>
            <a:br>
              <a:rPr lang="en-US" dirty="0" smtClean="0"/>
            </a:br>
            <a:r>
              <a:rPr lang="en-US" dirty="0" smtClean="0"/>
              <a:t>COG: Course Over Ground</a:t>
            </a:r>
          </a:p>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US" dirty="0" err="1" smtClean="0"/>
              <a:t>Wo</a:t>
            </a:r>
            <a:r>
              <a:rPr lang="en-US" dirty="0" smtClean="0"/>
              <a:t> bin </a:t>
            </a:r>
            <a:r>
              <a:rPr lang="en-US" dirty="0" err="1" smtClean="0"/>
              <a:t>ich</a:t>
            </a:r>
            <a:r>
              <a:rPr lang="en-US" dirty="0" smtClean="0"/>
              <a:t>?</a:t>
            </a:r>
          </a:p>
          <a:p>
            <a:r>
              <a:rPr lang="en-US" dirty="0" err="1" smtClean="0"/>
              <a:t>Wo</a:t>
            </a:r>
            <a:r>
              <a:rPr lang="en-US" dirty="0" smtClean="0"/>
              <a:t> will </a:t>
            </a:r>
            <a:r>
              <a:rPr lang="en-US" dirty="0" err="1" smtClean="0"/>
              <a:t>ich</a:t>
            </a:r>
            <a:r>
              <a:rPr lang="en-US" dirty="0" smtClean="0"/>
              <a:t> </a:t>
            </a:r>
            <a:r>
              <a:rPr lang="en-US" dirty="0" err="1" smtClean="0"/>
              <a:t>hin</a:t>
            </a:r>
            <a:r>
              <a:rPr lang="en-US" dirty="0" smtClean="0"/>
              <a:t>?</a:t>
            </a:r>
          </a:p>
          <a:p>
            <a:r>
              <a:rPr lang="en-US" dirty="0" smtClean="0"/>
              <a:t>Und</a:t>
            </a:r>
            <a:r>
              <a:rPr lang="en-US" baseline="0" dirty="0" smtClean="0"/>
              <a:t> </a:t>
            </a:r>
            <a:r>
              <a:rPr lang="en-US" baseline="0" dirty="0" err="1" smtClean="0"/>
              <a:t>wie</a:t>
            </a:r>
            <a:r>
              <a:rPr lang="en-US" baseline="0" dirty="0" smtClean="0"/>
              <a:t> </a:t>
            </a:r>
            <a:r>
              <a:rPr lang="en-US" baseline="0" dirty="0" err="1" smtClean="0"/>
              <a:t>komme</a:t>
            </a:r>
            <a:r>
              <a:rPr lang="en-US" baseline="0" dirty="0" smtClean="0"/>
              <a:t> </a:t>
            </a:r>
            <a:r>
              <a:rPr lang="en-US" baseline="0" dirty="0" err="1" smtClean="0"/>
              <a:t>ich</a:t>
            </a:r>
            <a:r>
              <a:rPr lang="en-US" baseline="0" dirty="0" smtClean="0"/>
              <a:t> am </a:t>
            </a:r>
            <a:r>
              <a:rPr lang="en-US" baseline="0" dirty="0" err="1" smtClean="0"/>
              <a:t>besten</a:t>
            </a:r>
            <a:r>
              <a:rPr lang="en-US" baseline="0" dirty="0" smtClean="0"/>
              <a:t> </a:t>
            </a:r>
            <a:r>
              <a:rPr lang="en-US" baseline="0" dirty="0" err="1" smtClean="0"/>
              <a:t>dort</a:t>
            </a:r>
            <a:r>
              <a:rPr lang="en-US" baseline="0" dirty="0" smtClean="0"/>
              <a:t> </a:t>
            </a:r>
            <a:r>
              <a:rPr lang="en-US" baseline="0" dirty="0" err="1" smtClean="0"/>
              <a:t>hin</a:t>
            </a:r>
            <a:r>
              <a:rPr lang="en-US" baseline="0" dirty="0" smtClean="0"/>
              <a:t>?</a:t>
            </a:r>
          </a:p>
          <a:p>
            <a:endParaRPr lang="en-US" dirty="0" smtClean="0"/>
          </a:p>
          <a:p>
            <a:r>
              <a:rPr lang="de-DE" dirty="0" smtClean="0"/>
              <a:t>Navigation ist die "Steuermannskunst" zu Wasser (Nautik), zu Land und in der Luft. Allgemeiner bezeichnet sie das sich Zurechtfinden in einem topografischen Raum, um einen gewünschten Ort zu erreichen.</a:t>
            </a:r>
          </a:p>
          <a:p>
            <a:r>
              <a:rPr lang="de-DE" dirty="0" smtClean="0"/>
              <a:t>Quadrant des </a:t>
            </a:r>
            <a:r>
              <a:rPr lang="de-DE" dirty="0" err="1" smtClean="0"/>
              <a:t>Hevelius</a:t>
            </a:r>
            <a:r>
              <a:rPr lang="de-DE" dirty="0" smtClean="0"/>
              <a:t>, um 1644</a:t>
            </a:r>
          </a:p>
          <a:p>
            <a:endParaRPr lang="de-DE" dirty="0" smtClean="0"/>
          </a:p>
          <a:p>
            <a:r>
              <a:rPr lang="de-DE" dirty="0" smtClean="0"/>
              <a:t>Die Tätigkeit des Navigierens - von lat. </a:t>
            </a:r>
            <a:r>
              <a:rPr lang="de-DE" dirty="0" err="1" smtClean="0"/>
              <a:t>navigare</a:t>
            </a:r>
            <a:r>
              <a:rPr lang="de-DE" dirty="0" smtClean="0"/>
              <a:t> (Führen eines Schiffes), </a:t>
            </a:r>
            <a:r>
              <a:rPr lang="de-DE" dirty="0" err="1" smtClean="0"/>
              <a:t>sanskrit</a:t>
            </a:r>
            <a:r>
              <a:rPr lang="de-DE" dirty="0" smtClean="0"/>
              <a:t> </a:t>
            </a:r>
            <a:r>
              <a:rPr lang="de-DE" dirty="0" err="1" smtClean="0"/>
              <a:t>navgathi</a:t>
            </a:r>
            <a:r>
              <a:rPr lang="de-DE" dirty="0" smtClean="0"/>
              <a:t> - besteht aus drei Teilbereichen:</a:t>
            </a:r>
          </a:p>
          <a:p>
            <a:endParaRPr lang="de-DE" dirty="0" smtClean="0"/>
          </a:p>
          <a:p>
            <a:r>
              <a:rPr lang="de-DE" dirty="0" smtClean="0"/>
              <a:t>   1. Bestimmen der geografischen Position durch Ortsbestimmung nach verschiedensten Methoden,</a:t>
            </a:r>
          </a:p>
          <a:p>
            <a:r>
              <a:rPr lang="de-DE" dirty="0" smtClean="0"/>
              <a:t>   2. Berechnen des optimalen Weges zum Ziel und</a:t>
            </a:r>
          </a:p>
          <a:p>
            <a:r>
              <a:rPr lang="de-DE" dirty="0" smtClean="0"/>
              <a:t>   3. Führen des Fahrzeugs zu diesem Ziel, also vor allem das Halten des optimalen Kurses.</a:t>
            </a:r>
          </a:p>
          <a:p>
            <a:endParaRPr lang="de-DE" dirty="0" smtClean="0"/>
          </a:p>
          <a:p>
            <a:r>
              <a:rPr lang="de-DE" dirty="0" smtClean="0"/>
              <a:t>Die Teilaufgaben 2 und 3 erfordern die Fähigkeit, den Verkehr auch unter schwierigen Bedingungen aufrecht zu erhalten (z. B. bei Nebel, Eisgefahr oder Gewitter) und jede Möglichkeit einer Kollision mit anderen Fahrzeugen auszuschließen. Daher beinhaltet Navigation auch die Technik und Wissenschaft, über die Ortung hinaus die Route unterwegs neuerlich optimieren zu können, sowie bei Luftfahrzeugen Änderungen von Fluglage und Flughöhe rasch festzustellen und Kurs/Geschwindigkeit darauf abzustimmen.</a:t>
            </a:r>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pPr marL="0" lvl="1" defTabSz="990478">
              <a:defRPr/>
            </a:pPr>
            <a:r>
              <a:rPr lang="de-DE" sz="2200" dirty="0" smtClean="0"/>
              <a:t>Sichtnavigation: </a:t>
            </a:r>
          </a:p>
          <a:p>
            <a:pPr marL="0" lvl="1" defTabSz="990478">
              <a:defRPr/>
            </a:pPr>
            <a:r>
              <a:rPr lang="de-DE" sz="2200" dirty="0" smtClean="0"/>
              <a:t>das Zurechtfinden in Küstennähe anhand der Erinnerung und einfacher Küsten- bzw. Seekarten</a:t>
            </a:r>
          </a:p>
          <a:p>
            <a:pPr marL="0" lvl="1" defTabSz="990478">
              <a:defRPr/>
            </a:pPr>
            <a:endParaRPr lang="de-DE" sz="2200" dirty="0" smtClean="0"/>
          </a:p>
          <a:p>
            <a:pPr marL="0" lvl="1" defTabSz="990478">
              <a:defRPr/>
            </a:pPr>
            <a:r>
              <a:rPr lang="de-DE" sz="2200" dirty="0" smtClean="0"/>
              <a:t>terrestrische Navigation: </a:t>
            </a:r>
          </a:p>
          <a:p>
            <a:pPr marL="0" lvl="1" defTabSz="990478">
              <a:defRPr/>
            </a:pPr>
            <a:r>
              <a:rPr lang="de-DE" sz="2200" dirty="0" smtClean="0"/>
              <a:t>die Ortsbestimmung in Küstennähe anhand von Landmarken (markante Punkte an Land) und vereinzelten Leuchttürmen. Auch die Lotung (Tiefenbestimmung des Fahrwassers) gehört dazu. Diese bewährten Methoden werden heute durch dicht markierte Hafeneinfahrten, verschiedene Seezeichen und Funkbaken ergänzt.</a:t>
            </a:r>
          </a:p>
          <a:p>
            <a:pPr marL="0" lvl="1" defTabSz="990478">
              <a:defRPr/>
            </a:pPr>
            <a:endParaRPr lang="de-DE" sz="2200" dirty="0" smtClean="0"/>
          </a:p>
          <a:p>
            <a:pPr marL="0" lvl="1" defTabSz="990478">
              <a:defRPr/>
            </a:pPr>
            <a:r>
              <a:rPr lang="de-DE" sz="2200" dirty="0" smtClean="0"/>
              <a:t>Koppelnavigation (engl. Dead </a:t>
            </a:r>
            <a:r>
              <a:rPr lang="de-DE" sz="2200" dirty="0" err="1" smtClean="0"/>
              <a:t>Reckoning</a:t>
            </a:r>
            <a:r>
              <a:rPr lang="de-DE" sz="2200" dirty="0" smtClean="0"/>
              <a:t>): </a:t>
            </a:r>
          </a:p>
          <a:p>
            <a:pPr marL="0" lvl="1" defTabSz="990478">
              <a:defRPr/>
            </a:pPr>
            <a:r>
              <a:rPr lang="de-DE" sz="2200" dirty="0" smtClean="0"/>
              <a:t>die laufende Ortsbestimmung aus Kurs und Geschwindigkeit. Der Kurs kann mit Sonne, Gestirnen und (seit dem Mittelalter) mit dem Kompass bestimmt werden, die Fahrt durch Schätzung oder mit </a:t>
            </a:r>
            <a:r>
              <a:rPr lang="de-DE" sz="2200" dirty="0" err="1" smtClean="0"/>
              <a:t>Relingslog</a:t>
            </a:r>
            <a:r>
              <a:rPr lang="de-DE" sz="2200" dirty="0" smtClean="0"/>
              <a:t>. Die Eintragung ins Logbuch wird (bis heute!) durch grafisches Addieren der Wegstücke in der Seekarte ergänzt. Die so ermittelte Position wird als "</a:t>
            </a:r>
            <a:r>
              <a:rPr lang="de-DE" sz="2200" dirty="0" err="1" smtClean="0"/>
              <a:t>gegißter</a:t>
            </a:r>
            <a:r>
              <a:rPr lang="de-DE" sz="2200" dirty="0" smtClean="0"/>
              <a:t>" oder Koppelort bezeichnet und ist - je nach Wetterlage - einige Prozent genau (siehe auch Etmal).</a:t>
            </a:r>
          </a:p>
          <a:p>
            <a:pPr marL="0" lvl="1" defTabSz="990478">
              <a:defRPr/>
            </a:pPr>
            <a:r>
              <a:rPr lang="de-DE" sz="2200" dirty="0" smtClean="0"/>
              <a:t>wenn möglich, wird beim Koppeln die Abdrift durch Wind berücksichtigt; moderne Hilfsmittel wie Kursrechner (für Winddreieck, Funkfeuer etc.) und Dopplerradar steigern die Genauigkeit auf etwa 0,5 % der Strecke, und die </a:t>
            </a:r>
            <a:r>
              <a:rPr lang="de-DE" sz="2200" dirty="0" err="1" smtClean="0"/>
              <a:t>Inertialnavigation</a:t>
            </a:r>
            <a:r>
              <a:rPr lang="de-DE" sz="2200" dirty="0" smtClean="0"/>
              <a:t> abermals.</a:t>
            </a:r>
          </a:p>
          <a:p>
            <a:pPr marL="0" lvl="1" defTabSz="990478">
              <a:defRPr/>
            </a:pPr>
            <a:endParaRPr lang="de-DE" sz="2200" dirty="0" smtClean="0"/>
          </a:p>
          <a:p>
            <a:pPr marL="0" lvl="1" defTabSz="990478">
              <a:defRPr/>
            </a:pPr>
            <a:r>
              <a:rPr lang="de-DE" sz="2200" dirty="0" smtClean="0"/>
              <a:t>Astronomische Navigation: </a:t>
            </a:r>
          </a:p>
          <a:p>
            <a:pPr marL="0" lvl="1" defTabSz="990478">
              <a:defRPr/>
            </a:pPr>
            <a:r>
              <a:rPr lang="de-DE" sz="2200" dirty="0" smtClean="0"/>
              <a:t>die Ortsbestimmung durch Höhenwinkel-Messung zu Sonne, Fixsternen oder Planeten. Sie ergänzt die drei obigen Methoden auf Langstrecken. Die erreichbare Genauigkeit beträgt mit dem antiken Jakobsstab etwa 100 km, mit modernen Sextanten 1-2 km.</a:t>
            </a:r>
          </a:p>
          <a:p>
            <a:pPr marL="0" lvl="1" defTabSz="990478">
              <a:defRPr/>
            </a:pPr>
            <a:endParaRPr lang="de-DE" sz="2200" dirty="0" smtClean="0"/>
          </a:p>
          <a:p>
            <a:pPr marL="0" lvl="1" defTabSz="990478">
              <a:defRPr/>
            </a:pPr>
            <a:r>
              <a:rPr lang="de-DE" sz="2200" dirty="0" smtClean="0"/>
              <a:t>Zu diesen seit Jahrtausenden bewährten Methoden kam 1899 erstmals die Funknavigation und 1960 die Satellitennavigation</a:t>
            </a: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Ein Globales Navigationssatellitensystem (engl. Global Navigation </a:t>
            </a:r>
            <a:r>
              <a:rPr lang="de-DE" dirty="0" err="1" smtClean="0"/>
              <a:t>Satellite</a:t>
            </a:r>
            <a:r>
              <a:rPr lang="de-DE" dirty="0" smtClean="0"/>
              <a:t> System, GNSS) ist ein System zur Positionsbestimmung und Navigation auf der Erde und in der Luft durch den Empfang von Satellitensignalen und Signalen von </a:t>
            </a:r>
            <a:r>
              <a:rPr lang="de-DE" dirty="0" err="1" smtClean="0"/>
              <a:t>Pseudoliten</a:t>
            </a:r>
            <a:r>
              <a:rPr lang="de-DE" dirty="0" smtClean="0"/>
              <a:t>. Das US-amerikanische System hieß zunächst </a:t>
            </a:r>
            <a:r>
              <a:rPr lang="de-DE" dirty="0" err="1" smtClean="0"/>
              <a:t>Navstar</a:t>
            </a:r>
            <a:r>
              <a:rPr lang="de-DE" dirty="0" smtClean="0"/>
              <a:t> – Global </a:t>
            </a:r>
            <a:r>
              <a:rPr lang="de-DE" dirty="0" err="1" smtClean="0"/>
              <a:t>Positioning</a:t>
            </a:r>
            <a:r>
              <a:rPr lang="de-DE" dirty="0" smtClean="0"/>
              <a:t> System (GPS). Heute ist mit der eigentlich generischen Bezeichnung GPS weiterhin speziell dieses System gemeint. Die Sowjetunion baute 1982 ein ähnliches System auf, GLONASS, übersetzt Globales Navigations-Satelliten-System, das 2008 mit 18 Satelliten wieder voll in Betrieb sein wird und ab 2009 kommerziell genutzt werden soll. GNSS-Satelliten teilen über Funk ihre genaue Position und Uhrzeit mit. Zur Positionsbestimmung muss der Beobachter die Signale von mindestens vier unabhängigen Satelliten gleichzeitig empfangen. Werden im Empfangsgerät die vier Laufzeiten der Satellitensignale gemessen, so kann die aktuelle Position und Uhrzeit des Beobachters rechnerisch abgeleitet werden.</a:t>
            </a:r>
          </a:p>
          <a:p>
            <a:endParaRPr lang="de-DE" dirty="0" smtClean="0"/>
          </a:p>
          <a:p>
            <a:r>
              <a:rPr lang="de-DE" dirty="0" smtClean="0"/>
              <a:t>Bei einer Flughöhe von ca. 25'000km genügt eine sogenannte Konstellation von 24 bis 30 Satelliten, damit der Beobachter fast immer Signale von mindestens 4 Satelliten gleichzeitig empfangen kann.</a:t>
            </a:r>
          </a:p>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smtClean="0"/>
              <a:t>Die National Marine Electronics </a:t>
            </a:r>
            <a:r>
              <a:rPr lang="de-DE" dirty="0" err="1" smtClean="0"/>
              <a:t>Association</a:t>
            </a:r>
            <a:r>
              <a:rPr lang="de-DE" dirty="0" smtClean="0"/>
              <a:t> (NMEA) ist eine US-amerikanische Vereinigung von Elektronikherstellern und -händlern der Schifffahrtsindustrie. Die Vereinigung wurde 1957 gegründet und 1969 als Gesellschaft eingetragen. Ihre Hauptziele sind die Förderung von Standards und technischen Entwicklungen in der Marineelektronik sowie die technische Weiterbildung ihrer Mitglieder.</a:t>
            </a:r>
          </a:p>
          <a:p>
            <a:endParaRPr lang="de-DE" dirty="0" smtClean="0"/>
          </a:p>
          <a:p>
            <a:r>
              <a:rPr lang="de-DE" dirty="0" smtClean="0"/>
              <a:t>Der NMEA-Standard ist ein Übertragungsstandard im maritimen Bereich, der in verschiedenen Versionen vorliegt. Hauptanwendung ist hierbei die Weitergabe von Positionsdaten eines weltweiten Navigationssatellitensystems (auch kurz: GNSS) an andere Geräte.</a:t>
            </a:r>
          </a:p>
          <a:p>
            <a:r>
              <a:rPr lang="de-DE" dirty="0" smtClean="0"/>
              <a:t>Die erste Fassung NMEA 0180 von 1980 definierte eine Übertragung mit 1200 Baud, die Versionen 0182 (1982 erschienen) und NMEA 0183 (von 1983) mit 4800 Baud. Die Versionen vor 0183 haben nur noch eine historische Bedeutung. Mit den neuesten Änderungen im Standard wurde die Rückwärtskompatibilität zu älteren Fassungen teilweise aufgegeben, Version 0183-2.3 ist nicht mehr vollständig kompatibel zu alten Geräten. Aktuell ist die Version NMEA-0183-3.1</a:t>
            </a:r>
          </a:p>
          <a:p>
            <a:r>
              <a:rPr lang="de-DE" dirty="0" smtClean="0"/>
              <a:t>Im Standard 0183 wird zwischen Geräten, die Daten senden („</a:t>
            </a:r>
            <a:r>
              <a:rPr lang="de-DE" dirty="0" err="1" smtClean="0"/>
              <a:t>talker</a:t>
            </a:r>
            <a:r>
              <a:rPr lang="de-DE" dirty="0" smtClean="0"/>
              <a:t>“) und Geräten, die Daten empfangen („</a:t>
            </a:r>
            <a:r>
              <a:rPr lang="de-DE" dirty="0" err="1" smtClean="0"/>
              <a:t>listener</a:t>
            </a:r>
            <a:r>
              <a:rPr lang="de-DE" dirty="0" smtClean="0"/>
              <a:t>“) unterschieden. Während ein Sender mehrere Empfänger versorgen kann, ist für die Verwendung mehrerer Sender für gemeinsame Empfänger ein sogenannter Multiplexer notwendig. Die Datenübertragung läuft in kleinen Dateneinheiten, den sogenannten „</a:t>
            </a:r>
            <a:r>
              <a:rPr lang="de-DE" dirty="0" err="1" smtClean="0"/>
              <a:t>sentences</a:t>
            </a:r>
            <a:r>
              <a:rPr lang="de-DE" dirty="0" smtClean="0"/>
              <a:t>“ also Datensätzen. Jeder Datensatz darf 80 Zeichen nicht überschreiten.</a:t>
            </a:r>
          </a:p>
          <a:p>
            <a:r>
              <a:rPr lang="de-DE" dirty="0" smtClean="0"/>
              <a:t>Eine weitere Entwicklung ist der NMEA 2000 Standard, der dem CAN-BUS entspricht, allerdings nicht weit verbreitet ist. Einer der Gründe hierfür ist die große Verbreitung von Geräten, die NMEA 0183 unterstützen. Vorteile des neuen Standards sind die Plug </a:t>
            </a:r>
            <a:r>
              <a:rPr lang="de-DE" dirty="0" err="1" smtClean="0"/>
              <a:t>and</a:t>
            </a:r>
            <a:r>
              <a:rPr lang="de-DE" dirty="0" smtClean="0"/>
              <a:t> Play-Kompatibilität und die deutlich höhere Datenübertragungsrate.</a:t>
            </a:r>
          </a:p>
          <a:p>
            <a:endParaRPr lang="de-DE" dirty="0" smtClean="0"/>
          </a:p>
          <a:p>
            <a:r>
              <a:rPr lang="de-DE" dirty="0" smtClean="0"/>
              <a:t>Neben den Standards der NMEA existieren weitere Möglichkeiten, verschiedene Systeme in der Schifffahrt zu verbinden. So hat z. B. </a:t>
            </a:r>
            <a:r>
              <a:rPr lang="de-DE" dirty="0" err="1" smtClean="0"/>
              <a:t>Raymarine</a:t>
            </a:r>
            <a:r>
              <a:rPr lang="de-DE" dirty="0" smtClean="0"/>
              <a:t> mit „</a:t>
            </a:r>
            <a:r>
              <a:rPr lang="de-DE" dirty="0" err="1" smtClean="0"/>
              <a:t>Seatalk</a:t>
            </a:r>
            <a:r>
              <a:rPr lang="de-DE" dirty="0" smtClean="0"/>
              <a:t> </a:t>
            </a:r>
            <a:r>
              <a:rPr lang="de-DE" dirty="0" err="1" smtClean="0"/>
              <a:t>Autohelm</a:t>
            </a:r>
            <a:r>
              <a:rPr lang="de-DE" dirty="0" smtClean="0"/>
              <a:t>“ ein eigenes, NMEA 0183 ähnliches System entwickelt. Auch dieses System gilt als veraltet. Ein weiterer Ansatz wurde mit „</a:t>
            </a:r>
            <a:r>
              <a:rPr lang="de-DE" dirty="0" err="1" smtClean="0"/>
              <a:t>Furuno</a:t>
            </a:r>
            <a:r>
              <a:rPr lang="de-DE" dirty="0" smtClean="0"/>
              <a:t> </a:t>
            </a:r>
            <a:r>
              <a:rPr lang="de-DE" dirty="0" err="1" smtClean="0"/>
              <a:t>Navnet</a:t>
            </a:r>
            <a:r>
              <a:rPr lang="de-DE" dirty="0" smtClean="0"/>
              <a:t>“ entwickelt, hier ist eine enge Verwandtschaft zu 10MBit-Ethernet gegeben. Auch CAN-BUS-Systeme sind auf dem Markt, so z. B. als „</a:t>
            </a:r>
            <a:r>
              <a:rPr lang="de-DE" dirty="0" err="1" smtClean="0"/>
              <a:t>Corus</a:t>
            </a:r>
            <a:r>
              <a:rPr lang="de-DE" dirty="0" smtClean="0"/>
              <a:t> </a:t>
            </a:r>
            <a:r>
              <a:rPr lang="de-DE" dirty="0" err="1" smtClean="0"/>
              <a:t>Navico</a:t>
            </a:r>
            <a:r>
              <a:rPr lang="de-DE" dirty="0" smtClean="0"/>
              <a:t>“.</a:t>
            </a:r>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smtClean="0"/>
              <a:t>NMEA 0183 ist ein Standard für die Kommunikation zwischen Navigationsgeräten auf Schiffen, der von der National Marine Electronics </a:t>
            </a:r>
            <a:r>
              <a:rPr lang="de-DE" dirty="0" err="1" smtClean="0"/>
              <a:t>Association</a:t>
            </a:r>
            <a:r>
              <a:rPr lang="de-DE" dirty="0" smtClean="0"/>
              <a:t> (NMEA) definiert wurde und auch für die Kommunikation zwischen GPS-Empfänger und PCs sowie mobilen Endgeräten genutzt wird. Er besteht aus einer RS422-Schnittstelle und einer Definition von Datensätzen.</a:t>
            </a:r>
          </a:p>
          <a:p>
            <a:endParaRPr lang="en-US" dirty="0" smtClean="0"/>
          </a:p>
          <a:p>
            <a:r>
              <a:rPr lang="de-DE" dirty="0" smtClean="0"/>
              <a:t>Schnittstelle </a:t>
            </a:r>
          </a:p>
          <a:p>
            <a:r>
              <a:rPr lang="de-DE" dirty="0" smtClean="0"/>
              <a:t>Als Schnittstelle wird die differenzielle RS422-Schnittstelle empfohlen, eine Benutzung der RS-232-Schnittstelle ist jedoch zulässig. Es sind folgende Parameter für die Schnittstelle definiert:</a:t>
            </a:r>
          </a:p>
          <a:p>
            <a:endParaRPr lang="de-DE" dirty="0" smtClean="0"/>
          </a:p>
          <a:p>
            <a:r>
              <a:rPr lang="de-DE" dirty="0" smtClean="0"/>
              <a:t>    * Symbolrate: 4800 Baud</a:t>
            </a:r>
          </a:p>
          <a:p>
            <a:r>
              <a:rPr lang="de-DE" dirty="0" smtClean="0"/>
              <a:t>    * Data Bits: 8 (d7=0)</a:t>
            </a:r>
          </a:p>
          <a:p>
            <a:r>
              <a:rPr lang="de-DE" dirty="0" smtClean="0"/>
              <a:t>    * kein </a:t>
            </a:r>
            <a:r>
              <a:rPr lang="de-DE" dirty="0" err="1" smtClean="0"/>
              <a:t>Parity</a:t>
            </a:r>
            <a:r>
              <a:rPr lang="de-DE" dirty="0" smtClean="0"/>
              <a:t> Bit</a:t>
            </a:r>
          </a:p>
          <a:p>
            <a:r>
              <a:rPr lang="de-DE" dirty="0" smtClean="0"/>
              <a:t>    * </a:t>
            </a:r>
            <a:r>
              <a:rPr lang="de-DE" dirty="0" err="1" smtClean="0"/>
              <a:t>Stop</a:t>
            </a:r>
            <a:r>
              <a:rPr lang="de-DE" dirty="0" smtClean="0"/>
              <a:t> Bits: 1 (oder mehr)</a:t>
            </a:r>
          </a:p>
          <a:p>
            <a:r>
              <a:rPr lang="de-DE" dirty="0" smtClean="0"/>
              <a:t>    * kein Handshake</a:t>
            </a:r>
          </a:p>
          <a:p>
            <a:endParaRPr lang="de-DE" dirty="0" smtClean="0"/>
          </a:p>
          <a:p>
            <a:r>
              <a:rPr lang="de-DE" dirty="0" smtClean="0"/>
              <a:t>Seit der Version 3.01 umfasst der Standard die Erweiterung NMEA 0183-HS (Version 1.0). Sie definiert einen Hochgeschwindigkeitsmodus, der die Kommunikation zwischen Empfangseinheit und Endgerät mit 38.400 Baud erlaubt.</a:t>
            </a:r>
          </a:p>
          <a:p>
            <a:endParaRPr lang="en-US" dirty="0" smtClean="0"/>
          </a:p>
          <a:p>
            <a:r>
              <a:rPr lang="de-DE" dirty="0" smtClean="0"/>
              <a:t>Datensätze </a:t>
            </a:r>
          </a:p>
          <a:p>
            <a:r>
              <a:rPr lang="de-DE" dirty="0" smtClean="0"/>
              <a:t>Bei den NMEA-Daten handelt es sich um ASCII-basierte Datensätze, die jeweils 80 druckbare Zeichen umfassen können. Jeder Datensatz wird durch eine Kombination aus Wagenrücklauf und Zeilenvorschub abgeschlossen (&lt;CR&gt;&lt;LF&gt;).</a:t>
            </a:r>
          </a:p>
          <a:p>
            <a:endParaRPr lang="de-DE" dirty="0" smtClean="0"/>
          </a:p>
          <a:p>
            <a:r>
              <a:rPr lang="de-DE" dirty="0" smtClean="0"/>
              <a:t>Der Anfang eines Datensatzes wird durch ein '$' markiert. Nach dem '$' folgt die Geräte-ID (normalerweise zwei Zeichen) und die Datensatz-ID (meist drei Zeichen) als eine Zeichenkette. Anschließend werden jeweils durch Kommata abgetrennt die Datenfelder gemäß der Datensatzdefinition angehängt. Optional kann an die Daten durch ein '*' abgetrennt eine hexadezimale Prüfziffer angehängt werden, die sich durch die XOR-Verknüpfung der ASCII-Werte aller Zeichen zwischen dem $ und dem * errechnet.</a:t>
            </a:r>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600" dirty="0">
              <a:latin typeface="Courier New" pitchFamily="49" charset="0"/>
              <a:cs typeface="Courier New" pitchFamily="4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4" name="Datumsplatzhalter 13"/>
          <p:cNvSpPr>
            <a:spLocks noGrp="1"/>
          </p:cNvSpPr>
          <p:nvPr>
            <p:ph type="dt" sz="half" idx="10"/>
          </p:nvPr>
        </p:nvSpPr>
        <p:spPr/>
        <p:txBody>
          <a:bodyPr/>
          <a:lstStyle/>
          <a:p>
            <a:r>
              <a:rPr lang="de-DE" smtClean="0"/>
              <a:t>14.11.2008</a:t>
            </a:r>
            <a:endParaRPr lang="de-DE"/>
          </a:p>
        </p:txBody>
      </p:sp>
      <p:sp>
        <p:nvSpPr>
          <p:cNvPr id="15" name="Foliennummernplatzhalter 14"/>
          <p:cNvSpPr>
            <a:spLocks noGrp="1"/>
          </p:cNvSpPr>
          <p:nvPr>
            <p:ph type="sldNum" sz="quarter" idx="11"/>
          </p:nvPr>
        </p:nvSpPr>
        <p:spPr/>
        <p:txBody>
          <a:bodyPr/>
          <a:lstStyle/>
          <a:p>
            <a:fld id="{3ED82731-2BEC-40D0-AE18-6D4CBE076B9F}" type="slidenum">
              <a:rPr lang="de-DE" smtClean="0"/>
              <a:pPr/>
              <a:t>‹Nr.›</a:t>
            </a:fld>
            <a:endParaRPr lang="de-DE" dirty="0"/>
          </a:p>
        </p:txBody>
      </p:sp>
      <p:sp>
        <p:nvSpPr>
          <p:cNvPr id="16" name="Fußzeilenplatzhalter 15"/>
          <p:cNvSpPr>
            <a:spLocks noGrp="1"/>
          </p:cNvSpPr>
          <p:nvPr>
            <p:ph type="ftr" sz="quarter" idx="12"/>
          </p:nvPr>
        </p:nvSpPr>
        <p:spPr/>
        <p:txBody>
          <a:bodyPr/>
          <a:lstStyle/>
          <a:p>
            <a:r>
              <a:rPr lang="en-US" smtClean="0"/>
              <a:t>Reinhard Dunst</a:t>
            </a:r>
            <a:endParaRPr lang="de-DE" dirty="0"/>
          </a:p>
        </p:txBody>
      </p:sp>
      <p:pic>
        <p:nvPicPr>
          <p:cNvPr id="18" name="Grafik 17" descr="tengis.gif"/>
          <p:cNvPicPr>
            <a:picLocks noChangeAspect="1"/>
          </p:cNvPicPr>
          <p:nvPr userDrawn="1"/>
        </p:nvPicPr>
        <p:blipFill>
          <a:blip r:embed="rId3"/>
          <a:stretch>
            <a:fillRect/>
          </a:stretch>
        </p:blipFill>
        <p:spPr>
          <a:xfrm>
            <a:off x="152400" y="6477000"/>
            <a:ext cx="2057400" cy="2008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r>
              <a:rPr lang="de-DE" smtClean="0"/>
              <a:t>14.11.2008</a:t>
            </a:r>
            <a:endParaRPr lang="de-DE"/>
          </a:p>
        </p:txBody>
      </p:sp>
      <p:sp>
        <p:nvSpPr>
          <p:cNvPr id="5" name="Fußzeilenplatzhalter 4"/>
          <p:cNvSpPr>
            <a:spLocks noGrp="1"/>
          </p:cNvSpPr>
          <p:nvPr>
            <p:ph type="ftr" sz="quarter" idx="11"/>
          </p:nvPr>
        </p:nvSpPr>
        <p:spPr/>
        <p:txBody>
          <a:bodyPr/>
          <a:lstStyle>
            <a:extLst/>
          </a:lstStyle>
          <a:p>
            <a:r>
              <a:rPr lang="en-US" dirty="0" err="1" smtClean="0"/>
              <a:t>Reinhard</a:t>
            </a:r>
            <a:r>
              <a:rPr lang="en-US" dirty="0" smtClean="0"/>
              <a:t> </a:t>
            </a:r>
            <a:r>
              <a:rPr lang="en-US" dirty="0" err="1" smtClean="0"/>
              <a:t>Dunst</a:t>
            </a:r>
            <a:endParaRPr lang="de-DE" dirty="0"/>
          </a:p>
        </p:txBody>
      </p:sp>
      <p:sp>
        <p:nvSpPr>
          <p:cNvPr id="6" name="Foliennummernplatzhalter 5"/>
          <p:cNvSpPr>
            <a:spLocks noGrp="1"/>
          </p:cNvSpPr>
          <p:nvPr>
            <p:ph type="sldNum" sz="quarter" idx="12"/>
          </p:nvPr>
        </p:nvSpPr>
        <p:spPr/>
        <p:txBody>
          <a:bodyPr/>
          <a:lstStyle>
            <a:extLst/>
          </a:lstStyle>
          <a:p>
            <a:fld id="{3ED82731-2BEC-40D0-AE18-6D4CBE076B9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r>
              <a:rPr lang="de-DE" smtClean="0"/>
              <a:t>14.11.2008</a:t>
            </a:r>
            <a:endParaRPr lang="de-DE"/>
          </a:p>
        </p:txBody>
      </p:sp>
      <p:sp>
        <p:nvSpPr>
          <p:cNvPr id="5" name="Fußzeilenplatzhalter 4"/>
          <p:cNvSpPr>
            <a:spLocks noGrp="1"/>
          </p:cNvSpPr>
          <p:nvPr>
            <p:ph type="ftr" sz="quarter" idx="11"/>
          </p:nvPr>
        </p:nvSpPr>
        <p:spPr/>
        <p:txBody>
          <a:bodyPr/>
          <a:lstStyle>
            <a:extLst/>
          </a:lstStyle>
          <a:p>
            <a:r>
              <a:rPr lang="de-DE" smtClean="0"/>
              <a:t>Reinhard Dunst</a:t>
            </a:r>
            <a:endParaRPr lang="de-DE"/>
          </a:p>
        </p:txBody>
      </p:sp>
      <p:sp>
        <p:nvSpPr>
          <p:cNvPr id="6" name="Foliennummernplatzhalter 5"/>
          <p:cNvSpPr>
            <a:spLocks noGrp="1"/>
          </p:cNvSpPr>
          <p:nvPr>
            <p:ph type="sldNum" sz="quarter" idx="12"/>
          </p:nvPr>
        </p:nvSpPr>
        <p:spPr/>
        <p:txBody>
          <a:bodyPr/>
          <a:lstStyle>
            <a:extLst/>
          </a:lstStyle>
          <a:p>
            <a:fld id="{3ED82731-2BEC-40D0-AE18-6D4CBE076B9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r>
              <a:rPr lang="de-DE" smtClean="0"/>
              <a:t>14.11.2008</a:t>
            </a:r>
            <a:endParaRPr lang="de-DE"/>
          </a:p>
        </p:txBody>
      </p:sp>
      <p:sp>
        <p:nvSpPr>
          <p:cNvPr id="5" name="Fußzeilenplatzhalter 4"/>
          <p:cNvSpPr>
            <a:spLocks noGrp="1"/>
          </p:cNvSpPr>
          <p:nvPr>
            <p:ph type="ftr" sz="quarter" idx="11"/>
          </p:nvPr>
        </p:nvSpPr>
        <p:spPr/>
        <p:txBody>
          <a:bodyPr/>
          <a:lstStyle>
            <a:extLst/>
          </a:lstStyle>
          <a:p>
            <a:r>
              <a:rPr lang="en-US" dirty="0" err="1" smtClean="0"/>
              <a:t>Reinhard</a:t>
            </a:r>
            <a:r>
              <a:rPr lang="en-US" dirty="0" smtClean="0"/>
              <a:t> </a:t>
            </a:r>
            <a:r>
              <a:rPr lang="en-US" dirty="0" err="1" smtClean="0"/>
              <a:t>Dunst</a:t>
            </a:r>
            <a:endParaRPr lang="de-DE" dirty="0"/>
          </a:p>
        </p:txBody>
      </p:sp>
      <p:sp>
        <p:nvSpPr>
          <p:cNvPr id="6" name="Foliennummernplatzhalter 5"/>
          <p:cNvSpPr>
            <a:spLocks noGrp="1"/>
          </p:cNvSpPr>
          <p:nvPr>
            <p:ph type="sldNum" sz="quarter" idx="12"/>
          </p:nvPr>
        </p:nvSpPr>
        <p:spPr/>
        <p:txBody>
          <a:bodyPr/>
          <a:lstStyle>
            <a:extLst/>
          </a:lstStyle>
          <a:p>
            <a:fld id="{3ED82731-2BEC-40D0-AE18-6D4CBE076B9F}" type="slidenum">
              <a:rPr lang="de-DE" smtClean="0"/>
              <a:pPr/>
              <a:t>‹Nr.›</a:t>
            </a:fld>
            <a:endParaRPr lang="de-DE" dirty="0"/>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r>
              <a:rPr lang="de-DE" smtClean="0"/>
              <a:t>14.11.2008</a:t>
            </a:r>
            <a:endParaRPr lang="de-DE"/>
          </a:p>
        </p:txBody>
      </p:sp>
      <p:sp>
        <p:nvSpPr>
          <p:cNvPr id="5" name="Fußzeilenplatzhalter 4"/>
          <p:cNvSpPr>
            <a:spLocks noGrp="1"/>
          </p:cNvSpPr>
          <p:nvPr>
            <p:ph type="ftr" sz="quarter" idx="11"/>
          </p:nvPr>
        </p:nvSpPr>
        <p:spPr/>
        <p:txBody>
          <a:bodyPr/>
          <a:lstStyle>
            <a:extLst/>
          </a:lstStyle>
          <a:p>
            <a:r>
              <a:rPr lang="de-DE" smtClean="0"/>
              <a:t>Reinhard Dunst</a:t>
            </a:r>
            <a:endParaRPr lang="de-DE"/>
          </a:p>
        </p:txBody>
      </p:sp>
      <p:sp>
        <p:nvSpPr>
          <p:cNvPr id="6" name="Foliennummernplatzhalter 5"/>
          <p:cNvSpPr>
            <a:spLocks noGrp="1"/>
          </p:cNvSpPr>
          <p:nvPr>
            <p:ph type="sldNum" sz="quarter" idx="12"/>
          </p:nvPr>
        </p:nvSpPr>
        <p:spPr/>
        <p:txBody>
          <a:bodyPr/>
          <a:lstStyle>
            <a:extLst/>
          </a:lstStyle>
          <a:p>
            <a:fld id="{3ED82731-2BEC-40D0-AE18-6D4CBE076B9F}"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r>
              <a:rPr lang="de-DE" smtClean="0"/>
              <a:t>14.11.2008</a:t>
            </a:r>
            <a:endParaRPr lang="de-DE"/>
          </a:p>
        </p:txBody>
      </p:sp>
      <p:sp>
        <p:nvSpPr>
          <p:cNvPr id="6" name="Fußzeilenplatzhalter 5"/>
          <p:cNvSpPr>
            <a:spLocks noGrp="1"/>
          </p:cNvSpPr>
          <p:nvPr>
            <p:ph type="ftr" sz="quarter" idx="11"/>
          </p:nvPr>
        </p:nvSpPr>
        <p:spPr/>
        <p:txBody>
          <a:bodyPr/>
          <a:lstStyle>
            <a:extLst/>
          </a:lstStyle>
          <a:p>
            <a:r>
              <a:rPr lang="de-DE" smtClean="0"/>
              <a:t>Reinhard Dunst</a:t>
            </a:r>
            <a:endParaRPr lang="de-DE"/>
          </a:p>
        </p:txBody>
      </p:sp>
      <p:sp>
        <p:nvSpPr>
          <p:cNvPr id="7" name="Foliennummernplatzhalter 6"/>
          <p:cNvSpPr>
            <a:spLocks noGrp="1"/>
          </p:cNvSpPr>
          <p:nvPr>
            <p:ph type="sldNum" sz="quarter" idx="12"/>
          </p:nvPr>
        </p:nvSpPr>
        <p:spPr/>
        <p:txBody>
          <a:bodyPr/>
          <a:lstStyle>
            <a:extLst/>
          </a:lstStyle>
          <a:p>
            <a:fld id="{3ED82731-2BEC-40D0-AE18-6D4CBE076B9F}"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r>
              <a:rPr lang="de-DE" smtClean="0"/>
              <a:t>14.11.2008</a:t>
            </a:r>
            <a:endParaRPr lang="de-DE"/>
          </a:p>
        </p:txBody>
      </p:sp>
      <p:sp>
        <p:nvSpPr>
          <p:cNvPr id="8" name="Fußzeilenplatzhalter 7"/>
          <p:cNvSpPr>
            <a:spLocks noGrp="1"/>
          </p:cNvSpPr>
          <p:nvPr>
            <p:ph type="ftr" sz="quarter" idx="11"/>
          </p:nvPr>
        </p:nvSpPr>
        <p:spPr/>
        <p:txBody>
          <a:bodyPr/>
          <a:lstStyle>
            <a:extLst/>
          </a:lstStyle>
          <a:p>
            <a:r>
              <a:rPr lang="en-US" dirty="0" err="1" smtClean="0"/>
              <a:t>Reinhard</a:t>
            </a:r>
            <a:r>
              <a:rPr lang="en-US" dirty="0" smtClean="0"/>
              <a:t> </a:t>
            </a:r>
            <a:r>
              <a:rPr lang="en-US" dirty="0" err="1" smtClean="0"/>
              <a:t>Dunst</a:t>
            </a:r>
            <a:endParaRPr lang="de-DE" dirty="0"/>
          </a:p>
        </p:txBody>
      </p:sp>
      <p:sp>
        <p:nvSpPr>
          <p:cNvPr id="9" name="Foliennummernplatzhalter 8"/>
          <p:cNvSpPr>
            <a:spLocks noGrp="1"/>
          </p:cNvSpPr>
          <p:nvPr>
            <p:ph type="sldNum" sz="quarter" idx="12"/>
          </p:nvPr>
        </p:nvSpPr>
        <p:spPr/>
        <p:txBody>
          <a:bodyPr/>
          <a:lstStyle>
            <a:extLst/>
          </a:lstStyle>
          <a:p>
            <a:fld id="{3ED82731-2BEC-40D0-AE18-6D4CBE076B9F}"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r>
              <a:rPr lang="de-DE" smtClean="0"/>
              <a:t>14.11.2008</a:t>
            </a:r>
            <a:endParaRPr lang="de-DE"/>
          </a:p>
        </p:txBody>
      </p:sp>
      <p:sp>
        <p:nvSpPr>
          <p:cNvPr id="4" name="Fußzeilenplatzhalter 3"/>
          <p:cNvSpPr>
            <a:spLocks noGrp="1"/>
          </p:cNvSpPr>
          <p:nvPr>
            <p:ph type="ftr" sz="quarter" idx="11"/>
          </p:nvPr>
        </p:nvSpPr>
        <p:spPr/>
        <p:txBody>
          <a:bodyPr/>
          <a:lstStyle>
            <a:extLst/>
          </a:lstStyle>
          <a:p>
            <a:r>
              <a:rPr lang="de-DE" smtClean="0"/>
              <a:t>Reinhard Dunst</a:t>
            </a:r>
            <a:endParaRPr lang="de-DE"/>
          </a:p>
        </p:txBody>
      </p:sp>
      <p:sp>
        <p:nvSpPr>
          <p:cNvPr id="5" name="Foliennummernplatzhalter 4"/>
          <p:cNvSpPr>
            <a:spLocks noGrp="1"/>
          </p:cNvSpPr>
          <p:nvPr>
            <p:ph type="sldNum" sz="quarter" idx="12"/>
          </p:nvPr>
        </p:nvSpPr>
        <p:spPr/>
        <p:txBody>
          <a:bodyPr/>
          <a:lstStyle>
            <a:extLst/>
          </a:lstStyle>
          <a:p>
            <a:fld id="{3ED82731-2BEC-40D0-AE18-6D4CBE076B9F}"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r>
              <a:rPr lang="de-DE" smtClean="0"/>
              <a:t>14.11.2008</a:t>
            </a:r>
            <a:endParaRPr lang="de-DE"/>
          </a:p>
        </p:txBody>
      </p:sp>
      <p:sp>
        <p:nvSpPr>
          <p:cNvPr id="3" name="Fußzeilenplatzhalter 2"/>
          <p:cNvSpPr>
            <a:spLocks noGrp="1"/>
          </p:cNvSpPr>
          <p:nvPr>
            <p:ph type="ftr" sz="quarter" idx="11"/>
          </p:nvPr>
        </p:nvSpPr>
        <p:spPr/>
        <p:txBody>
          <a:bodyPr/>
          <a:lstStyle>
            <a:extLst/>
          </a:lstStyle>
          <a:p>
            <a:r>
              <a:rPr lang="en-US" dirty="0" err="1" smtClean="0"/>
              <a:t>Reinhard</a:t>
            </a:r>
            <a:r>
              <a:rPr lang="en-US" dirty="0" smtClean="0"/>
              <a:t> </a:t>
            </a:r>
            <a:r>
              <a:rPr lang="en-US" dirty="0" err="1" smtClean="0"/>
              <a:t>Dunst</a:t>
            </a:r>
            <a:endParaRPr lang="de-DE" dirty="0"/>
          </a:p>
        </p:txBody>
      </p:sp>
      <p:sp>
        <p:nvSpPr>
          <p:cNvPr id="4" name="Foliennummernplatzhalter 3"/>
          <p:cNvSpPr>
            <a:spLocks noGrp="1"/>
          </p:cNvSpPr>
          <p:nvPr>
            <p:ph type="sldNum" sz="quarter" idx="12"/>
          </p:nvPr>
        </p:nvSpPr>
        <p:spPr/>
        <p:txBody>
          <a:bodyPr/>
          <a:lstStyle>
            <a:extLst/>
          </a:lstStyle>
          <a:p>
            <a:fld id="{3ED82731-2BEC-40D0-AE18-6D4CBE076B9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r>
              <a:rPr lang="de-DE" smtClean="0"/>
              <a:t>14.11.2008</a:t>
            </a:r>
            <a:endParaRPr lang="de-DE"/>
          </a:p>
        </p:txBody>
      </p:sp>
      <p:sp>
        <p:nvSpPr>
          <p:cNvPr id="6" name="Fußzeilenplatzhalter 5"/>
          <p:cNvSpPr>
            <a:spLocks noGrp="1"/>
          </p:cNvSpPr>
          <p:nvPr>
            <p:ph type="ftr" sz="quarter" idx="11"/>
          </p:nvPr>
        </p:nvSpPr>
        <p:spPr/>
        <p:txBody>
          <a:bodyPr/>
          <a:lstStyle>
            <a:extLst/>
          </a:lstStyle>
          <a:p>
            <a:r>
              <a:rPr lang="en-US" dirty="0" err="1" smtClean="0"/>
              <a:t>Reinhard</a:t>
            </a:r>
            <a:r>
              <a:rPr lang="en-US" dirty="0" smtClean="0"/>
              <a:t> </a:t>
            </a:r>
            <a:r>
              <a:rPr lang="en-US" dirty="0" err="1" smtClean="0"/>
              <a:t>Dunst</a:t>
            </a:r>
            <a:endParaRPr lang="de-DE" dirty="0"/>
          </a:p>
        </p:txBody>
      </p:sp>
      <p:sp>
        <p:nvSpPr>
          <p:cNvPr id="7" name="Foliennummernplatzhalter 6"/>
          <p:cNvSpPr>
            <a:spLocks noGrp="1"/>
          </p:cNvSpPr>
          <p:nvPr>
            <p:ph type="sldNum" sz="quarter" idx="12"/>
          </p:nvPr>
        </p:nvSpPr>
        <p:spPr/>
        <p:txBody>
          <a:bodyPr/>
          <a:lstStyle>
            <a:extLst/>
          </a:lstStyle>
          <a:p>
            <a:fld id="{3ED82731-2BEC-40D0-AE18-6D4CBE076B9F}"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r>
              <a:rPr lang="de-DE" smtClean="0"/>
              <a:t>14.11.2008</a:t>
            </a:r>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DE" smtClean="0"/>
              <a:t>Reinhard Dunst</a:t>
            </a:r>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3ED82731-2BEC-40D0-AE18-6D4CBE076B9F}"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de-DE" smtClean="0"/>
              <a:t>14.11.2008</a:t>
            </a:r>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err="1" smtClean="0"/>
              <a:t>Reinhard</a:t>
            </a:r>
            <a:r>
              <a:rPr lang="en-US" dirty="0" smtClean="0"/>
              <a:t> </a:t>
            </a:r>
            <a:r>
              <a:rPr lang="en-US" dirty="0" err="1" smtClean="0"/>
              <a:t>Dunst</a:t>
            </a:r>
            <a:endParaRPr lang="de-DE" dirty="0"/>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ED82731-2BEC-40D0-AE18-6D4CBE076B9F}" type="slidenum">
              <a:rPr lang="de-DE" smtClean="0"/>
              <a:pPr/>
              <a:t>‹Nr.›</a:t>
            </a:fld>
            <a:endParaRPr lang="de-DE" dirty="0"/>
          </a:p>
        </p:txBody>
      </p:sp>
      <p:pic>
        <p:nvPicPr>
          <p:cNvPr id="16" name="Grafik 15" descr="tengis.gif"/>
          <p:cNvPicPr>
            <a:picLocks noChangeAspect="1"/>
          </p:cNvPicPr>
          <p:nvPr userDrawn="1"/>
        </p:nvPicPr>
        <p:blipFill>
          <a:blip r:embed="rId14"/>
          <a:stretch>
            <a:fillRect/>
          </a:stretch>
        </p:blipFill>
        <p:spPr>
          <a:xfrm>
            <a:off x="152400" y="6534470"/>
            <a:ext cx="1752600" cy="171129"/>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file:///D:\users\reinhard\private\Docs\ElektronischeNavigation\Routing\routing2.WMV"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www.garmin.at/" TargetMode="External"/><Relationship Id="rId3" Type="http://schemas.openxmlformats.org/officeDocument/2006/relationships/hyperlink" Target="http://www.tengis.at/Seebaeren.142.0.html" TargetMode="External"/><Relationship Id="rId7" Type="http://schemas.openxmlformats.org/officeDocument/2006/relationships/hyperlink" Target="http://www.raymarine.eu/products/raytechrns/" TargetMode="External"/><Relationship Id="rId12" Type="http://schemas.openxmlformats.org/officeDocument/2006/relationships/hyperlink" Target="http://www.nv-verlag.d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omen.maxsea.fr/MaxSea/Products/Sailing/Feature+list+/default.aspx" TargetMode="External"/><Relationship Id="rId11" Type="http://schemas.openxmlformats.org/officeDocument/2006/relationships/hyperlink" Target="http://www.nmea.de/nmea0183datensaetze.html" TargetMode="External"/><Relationship Id="rId5" Type="http://schemas.openxmlformats.org/officeDocument/2006/relationships/hyperlink" Target="http://www.fugawi.com/web/products/fugawi_marine_enc-in.htm" TargetMode="External"/><Relationship Id="rId10" Type="http://schemas.openxmlformats.org/officeDocument/2006/relationships/hyperlink" Target="http://www.spimarineshop.de/" TargetMode="External"/><Relationship Id="rId4" Type="http://schemas.openxmlformats.org/officeDocument/2006/relationships/hyperlink" Target="http://www.maptechnavigation.com/water/chartNavigatorPro/index.cfm" TargetMode="External"/><Relationship Id="rId9" Type="http://schemas.openxmlformats.org/officeDocument/2006/relationships/hyperlink" Target="http://www.hansenautic.de/?ho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noProof="0" smtClean="0"/>
              <a:t>Elektronische</a:t>
            </a:r>
            <a:r>
              <a:rPr lang="de-DE" smtClean="0"/>
              <a:t> Navigation</a:t>
            </a:r>
            <a:endParaRPr lang="de-DE" dirty="0"/>
          </a:p>
        </p:txBody>
      </p:sp>
      <p:sp>
        <p:nvSpPr>
          <p:cNvPr id="3" name="Untertitel 2"/>
          <p:cNvSpPr>
            <a:spLocks noGrp="1"/>
          </p:cNvSpPr>
          <p:nvPr>
            <p:ph type="subTitle" idx="1"/>
          </p:nvPr>
        </p:nvSpPr>
        <p:spPr/>
        <p:txBody>
          <a:bodyPr/>
          <a:lstStyle/>
          <a:p>
            <a:r>
              <a:rPr lang="de-DE" dirty="0" smtClean="0"/>
              <a:t>GPS Navigation </a:t>
            </a:r>
            <a:r>
              <a:rPr lang="de-DE" smtClean="0"/>
              <a:t>am Laptop</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nvPr>
        </p:nvGraphicFramePr>
        <p:xfrm>
          <a:off x="533400" y="1524000"/>
          <a:ext cx="815340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en-US" dirty="0" smtClean="0"/>
              <a:t>Nun </a:t>
            </a:r>
            <a:r>
              <a:rPr lang="en-US" dirty="0" err="1" smtClean="0"/>
              <a:t>alles</a:t>
            </a:r>
            <a:r>
              <a:rPr lang="en-US" dirty="0" smtClean="0"/>
              <a:t> </a:t>
            </a:r>
            <a:r>
              <a:rPr lang="en-US" dirty="0" err="1" smtClean="0"/>
              <a:t>zusammen</a:t>
            </a:r>
            <a:r>
              <a:rPr lang="en-US" dirty="0" smtClean="0"/>
              <a:t> …</a:t>
            </a:r>
            <a:endParaRPr lang="de-DE" dirty="0"/>
          </a:p>
        </p:txBody>
      </p:sp>
      <p:sp>
        <p:nvSpPr>
          <p:cNvPr id="5" name="Datumsplatzhalter 4"/>
          <p:cNvSpPr>
            <a:spLocks noGrp="1"/>
          </p:cNvSpPr>
          <p:nvPr>
            <p:ph type="dt" sz="half" idx="10"/>
          </p:nvPr>
        </p:nvSpPr>
        <p:spPr/>
        <p:txBody>
          <a:bodyPr/>
          <a:lstStyle/>
          <a:p>
            <a:r>
              <a:rPr lang="de-DE" smtClean="0"/>
              <a:t>14.11.2008</a:t>
            </a:r>
            <a:endParaRPr lang="de-DE"/>
          </a:p>
        </p:txBody>
      </p:sp>
      <p:sp>
        <p:nvSpPr>
          <p:cNvPr id="6" name="Foliennummernplatzhalter 5"/>
          <p:cNvSpPr>
            <a:spLocks noGrp="1"/>
          </p:cNvSpPr>
          <p:nvPr>
            <p:ph type="sldNum" sz="quarter" idx="12"/>
          </p:nvPr>
        </p:nvSpPr>
        <p:spPr/>
        <p:txBody>
          <a:bodyPr/>
          <a:lstStyle/>
          <a:p>
            <a:fld id="{3ED82731-2BEC-40D0-AE18-6D4CBE076B9F}" type="slidenum">
              <a:rPr lang="de-DE" smtClean="0"/>
              <a:pPr/>
              <a:t>10</a:t>
            </a:fld>
            <a:endParaRPr lang="de-DE" dirty="0"/>
          </a:p>
        </p:txBody>
      </p:sp>
      <p:sp>
        <p:nvSpPr>
          <p:cNvPr id="7" name="Fußzeilenplatzhalter 6"/>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dirty="0" err="1" smtClean="0"/>
              <a:t>Raster+Vektor</a:t>
            </a:r>
            <a:r>
              <a:rPr lang="en-US" dirty="0" smtClean="0"/>
              <a:t> </a:t>
            </a:r>
            <a:r>
              <a:rPr lang="en-US" dirty="0" err="1" smtClean="0"/>
              <a:t>Karten</a:t>
            </a:r>
            <a:endParaRPr lang="en-US" dirty="0" smtClean="0"/>
          </a:p>
          <a:p>
            <a:r>
              <a:rPr lang="en-US" dirty="0" err="1" smtClean="0"/>
              <a:t>Photocharts</a:t>
            </a:r>
            <a:endParaRPr lang="en-US" dirty="0" smtClean="0"/>
          </a:p>
          <a:p>
            <a:r>
              <a:rPr lang="en-US" dirty="0" smtClean="0"/>
              <a:t>3D Charts</a:t>
            </a:r>
          </a:p>
          <a:p>
            <a:r>
              <a:rPr lang="en-US" dirty="0" err="1" smtClean="0"/>
              <a:t>Wetterdaten</a:t>
            </a:r>
            <a:endParaRPr lang="en-US" dirty="0" smtClean="0"/>
          </a:p>
          <a:p>
            <a:r>
              <a:rPr lang="en-US" dirty="0" err="1" smtClean="0"/>
              <a:t>Gezeiten</a:t>
            </a:r>
            <a:endParaRPr lang="en-US" dirty="0" smtClean="0"/>
          </a:p>
          <a:p>
            <a:r>
              <a:rPr lang="en-US" dirty="0" err="1" smtClean="0"/>
              <a:t>Kurshindernisse</a:t>
            </a:r>
            <a:endParaRPr lang="en-US" dirty="0" smtClean="0"/>
          </a:p>
          <a:p>
            <a:r>
              <a:rPr lang="en-US" dirty="0" smtClean="0"/>
              <a:t>AIS </a:t>
            </a:r>
            <a:r>
              <a:rPr lang="en-US" dirty="0" err="1" smtClean="0"/>
              <a:t>Berufsschiffsfahrt</a:t>
            </a:r>
            <a:endParaRPr lang="en-US" dirty="0" smtClean="0"/>
          </a:p>
          <a:p>
            <a:r>
              <a:rPr lang="en-US" dirty="0" smtClean="0"/>
              <a:t>ARPA/MARPA Radar </a:t>
            </a:r>
            <a:r>
              <a:rPr lang="en-US" dirty="0" err="1" smtClean="0"/>
              <a:t>Ziele</a:t>
            </a:r>
            <a:endParaRPr lang="en-US" dirty="0"/>
          </a:p>
          <a:p>
            <a:endParaRPr lang="en-US" dirty="0" smtClean="0"/>
          </a:p>
          <a:p>
            <a:endParaRPr lang="en-US" dirty="0" smtClean="0"/>
          </a:p>
          <a:p>
            <a:endParaRPr lang="en-US" dirty="0" smtClean="0"/>
          </a:p>
          <a:p>
            <a:endParaRPr lang="de-DE" dirty="0"/>
          </a:p>
        </p:txBody>
      </p:sp>
      <p:sp>
        <p:nvSpPr>
          <p:cNvPr id="2" name="Titel 1"/>
          <p:cNvSpPr>
            <a:spLocks noGrp="1"/>
          </p:cNvSpPr>
          <p:nvPr>
            <p:ph type="title"/>
          </p:nvPr>
        </p:nvSpPr>
        <p:spPr/>
        <p:txBody>
          <a:bodyPr/>
          <a:lstStyle/>
          <a:p>
            <a:r>
              <a:rPr lang="en-US" dirty="0" smtClean="0"/>
              <a:t>Und </a:t>
            </a:r>
            <a:r>
              <a:rPr lang="en-US" dirty="0" err="1" smtClean="0"/>
              <a:t>noch</a:t>
            </a:r>
            <a:r>
              <a:rPr lang="en-US" dirty="0" smtClean="0"/>
              <a:t> </a:t>
            </a:r>
            <a:r>
              <a:rPr lang="en-US" dirty="0" err="1" smtClean="0"/>
              <a:t>mehr</a:t>
            </a:r>
            <a:r>
              <a:rPr lang="en-US" dirty="0" smtClean="0"/>
              <a:t> …</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11</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stretch>
            <a:fillRect/>
          </a:stretch>
        </p:blipFill>
        <p:spPr bwMode="auto">
          <a:xfrm>
            <a:off x="1665712" y="1481138"/>
            <a:ext cx="581257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smtClean="0"/>
              <a:t>Raster + </a:t>
            </a:r>
            <a:r>
              <a:rPr lang="en-US" dirty="0" err="1" smtClean="0"/>
              <a:t>Vektor</a:t>
            </a:r>
            <a:r>
              <a:rPr lang="en-US" dirty="0" smtClean="0"/>
              <a:t> </a:t>
            </a:r>
            <a:r>
              <a:rPr lang="en-US" dirty="0" err="1" smtClean="0"/>
              <a:t>Karten</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12</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tretch>
            <a:fillRect/>
          </a:stretch>
        </p:blipFill>
        <p:spPr bwMode="auto">
          <a:xfrm>
            <a:off x="1665712" y="1481138"/>
            <a:ext cx="581257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err="1" smtClean="0"/>
              <a:t>Photocharts</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13</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tretch>
            <a:fillRect/>
          </a:stretch>
        </p:blipFill>
        <p:spPr bwMode="auto">
          <a:xfrm>
            <a:off x="966317" y="1481138"/>
            <a:ext cx="721136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smtClean="0"/>
              <a:t>Contour 3D Charts</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14</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Wetterdaten</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15</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pic>
        <p:nvPicPr>
          <p:cNvPr id="2050" name="Picture 2"/>
          <p:cNvPicPr>
            <a:picLocks noGrp="1" noChangeAspect="1" noChangeArrowheads="1"/>
          </p:cNvPicPr>
          <p:nvPr>
            <p:ph idx="1"/>
          </p:nvPr>
        </p:nvPicPr>
        <p:blipFill>
          <a:blip r:embed="rId3"/>
          <a:srcRect/>
          <a:stretch>
            <a:fillRect/>
          </a:stretch>
        </p:blipFill>
        <p:spPr bwMode="auto">
          <a:xfrm>
            <a:off x="1279525" y="1713541"/>
            <a:ext cx="6584950" cy="4061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14.11.2008</a:t>
            </a:r>
            <a:endParaRPr lang="de-DE"/>
          </a:p>
        </p:txBody>
      </p:sp>
      <p:sp>
        <p:nvSpPr>
          <p:cNvPr id="4" name="Fußzeilenplatzhalter 3"/>
          <p:cNvSpPr>
            <a:spLocks noGrp="1"/>
          </p:cNvSpPr>
          <p:nvPr>
            <p:ph type="ftr" sz="quarter" idx="11"/>
          </p:nvPr>
        </p:nvSpPr>
        <p:spPr/>
        <p:txBody>
          <a:bodyPr/>
          <a:lstStyle/>
          <a:p>
            <a:r>
              <a:rPr lang="en-US" smtClean="0"/>
              <a:t>Reinhard Dunst</a:t>
            </a:r>
            <a:endParaRPr lang="de-DE" dirty="0"/>
          </a:p>
        </p:txBody>
      </p:sp>
      <p:sp>
        <p:nvSpPr>
          <p:cNvPr id="5" name="Foliennummernplatzhalter 4"/>
          <p:cNvSpPr>
            <a:spLocks noGrp="1"/>
          </p:cNvSpPr>
          <p:nvPr>
            <p:ph type="sldNum" sz="quarter" idx="12"/>
          </p:nvPr>
        </p:nvSpPr>
        <p:spPr/>
        <p:txBody>
          <a:bodyPr/>
          <a:lstStyle/>
          <a:p>
            <a:fld id="{3ED82731-2BEC-40D0-AE18-6D4CBE076B9F}" type="slidenum">
              <a:rPr lang="de-DE" smtClean="0"/>
              <a:pPr/>
              <a:t>16</a:t>
            </a:fld>
            <a:endParaRPr lang="de-DE" dirty="0"/>
          </a:p>
        </p:txBody>
      </p:sp>
      <p:sp>
        <p:nvSpPr>
          <p:cNvPr id="6" name="Titel 5"/>
          <p:cNvSpPr>
            <a:spLocks noGrp="1"/>
          </p:cNvSpPr>
          <p:nvPr>
            <p:ph type="title"/>
          </p:nvPr>
        </p:nvSpPr>
        <p:spPr/>
        <p:txBody>
          <a:bodyPr/>
          <a:lstStyle/>
          <a:p>
            <a:r>
              <a:rPr lang="en-US" dirty="0" err="1" smtClean="0"/>
              <a:t>Gezeiten</a:t>
            </a:r>
            <a:endParaRPr lang="de-DE" dirty="0"/>
          </a:p>
        </p:txBody>
      </p:sp>
      <p:pic>
        <p:nvPicPr>
          <p:cNvPr id="1026" name="Picture 2"/>
          <p:cNvPicPr>
            <a:picLocks noGrp="1" noChangeAspect="1" noChangeArrowheads="1"/>
          </p:cNvPicPr>
          <p:nvPr>
            <p:ph idx="1"/>
          </p:nvPr>
        </p:nvPicPr>
        <p:blipFill>
          <a:blip r:embed="rId3"/>
          <a:srcRect/>
          <a:stretch>
            <a:fillRect/>
          </a:stretch>
        </p:blipFill>
        <p:spPr bwMode="auto">
          <a:xfrm>
            <a:off x="1060948" y="1676400"/>
            <a:ext cx="7022104" cy="4330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tretch>
            <a:fillRect/>
          </a:stretch>
        </p:blipFill>
        <p:spPr bwMode="auto">
          <a:xfrm>
            <a:off x="1665712" y="1481138"/>
            <a:ext cx="581257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err="1" smtClean="0"/>
              <a:t>Kurs</a:t>
            </a:r>
            <a:r>
              <a:rPr lang="en-US" dirty="0" smtClean="0"/>
              <a:t> </a:t>
            </a:r>
            <a:r>
              <a:rPr lang="en-US" dirty="0" err="1" smtClean="0"/>
              <a:t>Hindernisse</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17</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tretch>
            <a:fillRect/>
          </a:stretch>
        </p:blipFill>
        <p:spPr bwMode="auto">
          <a:xfrm>
            <a:off x="1665712" y="1481138"/>
            <a:ext cx="581257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smtClean="0"/>
              <a:t>AIS </a:t>
            </a:r>
            <a:r>
              <a:rPr lang="en-US" dirty="0" err="1" smtClean="0"/>
              <a:t>Berufsschiffsfahrt</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18</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tretch>
            <a:fillRect/>
          </a:stretch>
        </p:blipFill>
        <p:spPr bwMode="auto">
          <a:xfrm>
            <a:off x="1567212" y="1481138"/>
            <a:ext cx="6009576" cy="452596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en-US" dirty="0" smtClean="0"/>
              <a:t>ARPA/MARPA Radar </a:t>
            </a:r>
            <a:r>
              <a:rPr lang="en-US" dirty="0" err="1" smtClean="0"/>
              <a:t>Ziele</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19</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wrap="square" anchor="t" anchorCtr="0">
            <a:normAutofit/>
          </a:bodyPr>
          <a:lstStyle/>
          <a:p>
            <a:pPr>
              <a:spcBef>
                <a:spcPts val="1800"/>
              </a:spcBef>
            </a:pPr>
            <a:r>
              <a:rPr lang="de-DE" dirty="0" smtClean="0"/>
              <a:t>Bestimmen der geografischen Position durch Ortsbestimmung nach verschiedensten Methoden</a:t>
            </a:r>
          </a:p>
          <a:p>
            <a:pPr>
              <a:spcBef>
                <a:spcPts val="1800"/>
              </a:spcBef>
            </a:pPr>
            <a:r>
              <a:rPr lang="de-DE" dirty="0" smtClean="0"/>
              <a:t>Berechnen des optimalen Weges zum Ziel </a:t>
            </a:r>
          </a:p>
          <a:p>
            <a:pPr>
              <a:spcBef>
                <a:spcPts val="1800"/>
              </a:spcBef>
            </a:pPr>
            <a:r>
              <a:rPr lang="de-DE" dirty="0" smtClean="0"/>
              <a:t>Führen des Fahrzeugs zu diesem Ziel</a:t>
            </a:r>
            <a:endParaRPr lang="de-DE" dirty="0"/>
          </a:p>
        </p:txBody>
      </p:sp>
      <p:sp>
        <p:nvSpPr>
          <p:cNvPr id="2" name="Titel 1"/>
          <p:cNvSpPr>
            <a:spLocks noGrp="1"/>
          </p:cNvSpPr>
          <p:nvPr>
            <p:ph type="title"/>
          </p:nvPr>
        </p:nvSpPr>
        <p:spPr/>
        <p:txBody>
          <a:bodyPr>
            <a:normAutofit/>
          </a:bodyPr>
          <a:lstStyle/>
          <a:p>
            <a:r>
              <a:rPr lang="de-DE" dirty="0" smtClean="0"/>
              <a:t>Navigation, was ist das?</a:t>
            </a:r>
            <a:endParaRPr lang="de-DE" dirty="0"/>
          </a:p>
        </p:txBody>
      </p:sp>
      <p:sp>
        <p:nvSpPr>
          <p:cNvPr id="7" name="Datumsplatzhalter 6"/>
          <p:cNvSpPr>
            <a:spLocks noGrp="1"/>
          </p:cNvSpPr>
          <p:nvPr>
            <p:ph type="dt" sz="half" idx="10"/>
          </p:nvPr>
        </p:nvSpPr>
        <p:spPr/>
        <p:txBody>
          <a:bodyPr/>
          <a:lstStyle/>
          <a:p>
            <a:r>
              <a:rPr lang="de-DE" smtClean="0"/>
              <a:t>14.11.2008</a:t>
            </a:r>
            <a:endParaRPr lang="de-DE"/>
          </a:p>
        </p:txBody>
      </p:sp>
      <p:sp>
        <p:nvSpPr>
          <p:cNvPr id="8" name="Foliennummernplatzhalter 7"/>
          <p:cNvSpPr>
            <a:spLocks noGrp="1"/>
          </p:cNvSpPr>
          <p:nvPr>
            <p:ph type="sldNum" sz="quarter" idx="12"/>
          </p:nvPr>
        </p:nvSpPr>
        <p:spPr/>
        <p:txBody>
          <a:bodyPr/>
          <a:lstStyle/>
          <a:p>
            <a:fld id="{3ED82731-2BEC-40D0-AE18-6D4CBE076B9F}" type="slidenum">
              <a:rPr lang="de-DE" smtClean="0"/>
              <a:pPr/>
              <a:t>2</a:t>
            </a:fld>
            <a:endParaRPr lang="de-DE" dirty="0"/>
          </a:p>
        </p:txBody>
      </p:sp>
      <p:sp>
        <p:nvSpPr>
          <p:cNvPr id="9" name="Fußzeilenplatzhalter 8"/>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 die Spitze getrieben</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20</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pic>
        <p:nvPicPr>
          <p:cNvPr id="11" name="routing2.WMV">
            <a:hlinkClick r:id="" action="ppaction://media"/>
          </p:cNvPr>
          <p:cNvPicPr>
            <a:picLocks noGrp="1" noRot="1" noChangeAspect="1"/>
          </p:cNvPicPr>
          <p:nvPr>
            <p:ph idx="1"/>
            <a:videoFile r:link="rId1"/>
          </p:nvPr>
        </p:nvPicPr>
        <p:blipFill>
          <a:blip r:embed="rId4"/>
          <a:stretch>
            <a:fillRect/>
          </a:stretch>
        </p:blipFill>
        <p:spPr>
          <a:xfrm>
            <a:off x="1238250" y="1333500"/>
            <a:ext cx="6667500" cy="4819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8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tIns="182880"/>
          <a:lstStyle/>
          <a:p>
            <a:pPr>
              <a:spcBef>
                <a:spcPts val="1200"/>
              </a:spcBef>
            </a:pPr>
            <a:r>
              <a:rPr lang="en-US" dirty="0" err="1" smtClean="0"/>
              <a:t>Maptech</a:t>
            </a:r>
            <a:r>
              <a:rPr lang="en-US" dirty="0" smtClean="0"/>
              <a:t> Chart Navigator Pro</a:t>
            </a:r>
          </a:p>
          <a:p>
            <a:pPr>
              <a:spcBef>
                <a:spcPts val="1200"/>
              </a:spcBef>
            </a:pPr>
            <a:r>
              <a:rPr lang="en-US" dirty="0" err="1" smtClean="0"/>
              <a:t>MaxSea</a:t>
            </a:r>
            <a:r>
              <a:rPr lang="en-US" dirty="0" smtClean="0"/>
              <a:t> Navigator</a:t>
            </a:r>
          </a:p>
          <a:p>
            <a:pPr>
              <a:spcBef>
                <a:spcPts val="1200"/>
              </a:spcBef>
            </a:pPr>
            <a:r>
              <a:rPr lang="en-US" dirty="0" err="1" smtClean="0"/>
              <a:t>Raymarin</a:t>
            </a:r>
            <a:r>
              <a:rPr lang="en-US" dirty="0" smtClean="0"/>
              <a:t> </a:t>
            </a:r>
            <a:r>
              <a:rPr lang="en-US" dirty="0" err="1" smtClean="0"/>
              <a:t>RayTech</a:t>
            </a:r>
            <a:r>
              <a:rPr lang="en-US" dirty="0" smtClean="0"/>
              <a:t> Navigator RNS 6</a:t>
            </a:r>
          </a:p>
          <a:p>
            <a:pPr>
              <a:spcBef>
                <a:spcPts val="1200"/>
              </a:spcBef>
            </a:pPr>
            <a:r>
              <a:rPr lang="en-US" dirty="0" err="1" smtClean="0"/>
              <a:t>Fugawi</a:t>
            </a:r>
            <a:r>
              <a:rPr lang="en-US" dirty="0" smtClean="0"/>
              <a:t> Marine ENC</a:t>
            </a:r>
          </a:p>
          <a:p>
            <a:pPr>
              <a:spcBef>
                <a:spcPts val="4200"/>
              </a:spcBef>
            </a:pPr>
            <a:r>
              <a:rPr lang="en-US" dirty="0" smtClean="0"/>
              <a:t>Und </a:t>
            </a:r>
            <a:r>
              <a:rPr lang="en-US" dirty="0" err="1" smtClean="0"/>
              <a:t>noch</a:t>
            </a:r>
            <a:r>
              <a:rPr lang="en-US" dirty="0" smtClean="0"/>
              <a:t> </a:t>
            </a:r>
            <a:r>
              <a:rPr lang="en-US" dirty="0" err="1" smtClean="0"/>
              <a:t>einige</a:t>
            </a:r>
            <a:r>
              <a:rPr lang="en-US" dirty="0" smtClean="0"/>
              <a:t> </a:t>
            </a:r>
            <a:r>
              <a:rPr lang="en-US" dirty="0" err="1" smtClean="0"/>
              <a:t>Andere</a:t>
            </a:r>
            <a:r>
              <a:rPr lang="en-US" dirty="0" smtClean="0"/>
              <a:t> …</a:t>
            </a:r>
          </a:p>
          <a:p>
            <a:endParaRPr lang="en-US" dirty="0" smtClean="0"/>
          </a:p>
          <a:p>
            <a:endParaRPr lang="de-DE" dirty="0"/>
          </a:p>
        </p:txBody>
      </p:sp>
      <p:sp>
        <p:nvSpPr>
          <p:cNvPr id="2" name="Titel 1"/>
          <p:cNvSpPr>
            <a:spLocks noGrp="1"/>
          </p:cNvSpPr>
          <p:nvPr>
            <p:ph type="title"/>
          </p:nvPr>
        </p:nvSpPr>
        <p:spPr/>
        <p:txBody>
          <a:bodyPr/>
          <a:lstStyle/>
          <a:p>
            <a:r>
              <a:rPr lang="de-DE" dirty="0" smtClean="0"/>
              <a:t>Software</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21</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
        <p:nvSpPr>
          <p:cNvPr id="8" name="Ellipse 7"/>
          <p:cNvSpPr/>
          <p:nvPr/>
        </p:nvSpPr>
        <p:spPr>
          <a:xfrm>
            <a:off x="533400" y="1371600"/>
            <a:ext cx="5638800" cy="990600"/>
          </a:xfrm>
          <a:prstGeom prst="ellipse">
            <a:avLst/>
          </a:prstGeom>
          <a:noFill/>
          <a:ln w="76200">
            <a:solidFill>
              <a:schemeClr val="accent3">
                <a:alpha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1200"/>
              </a:spcBef>
            </a:pPr>
            <a:r>
              <a:rPr lang="de-DE" dirty="0" smtClean="0"/>
              <a:t>Rasterkarten</a:t>
            </a:r>
          </a:p>
          <a:p>
            <a:pPr lvl="1">
              <a:spcBef>
                <a:spcPts val="0"/>
              </a:spcBef>
            </a:pPr>
            <a:r>
              <a:rPr lang="de-DE" dirty="0" err="1" smtClean="0"/>
              <a:t>Maptech</a:t>
            </a:r>
            <a:r>
              <a:rPr lang="de-DE" dirty="0" smtClean="0"/>
              <a:t> Karten (BSB4 </a:t>
            </a:r>
            <a:r>
              <a:rPr lang="de-DE" dirty="0" err="1" smtClean="0"/>
              <a:t>verschlü</a:t>
            </a:r>
            <a:r>
              <a:rPr lang="en-US" dirty="0" err="1" smtClean="0"/>
              <a:t>sselt</a:t>
            </a:r>
            <a:r>
              <a:rPr lang="en-US" dirty="0" smtClean="0"/>
              <a:t>)</a:t>
            </a:r>
            <a:endParaRPr lang="de-DE" dirty="0" smtClean="0"/>
          </a:p>
          <a:p>
            <a:pPr lvl="1">
              <a:spcBef>
                <a:spcPts val="0"/>
              </a:spcBef>
            </a:pPr>
            <a:r>
              <a:rPr lang="de-DE" dirty="0" smtClean="0"/>
              <a:t>NOAA-RNC (BSB3)</a:t>
            </a:r>
          </a:p>
          <a:p>
            <a:pPr lvl="1">
              <a:spcBef>
                <a:spcPts val="0"/>
              </a:spcBef>
            </a:pPr>
            <a:r>
              <a:rPr lang="de-DE" dirty="0" err="1" smtClean="0"/>
              <a:t>Navicarte</a:t>
            </a:r>
            <a:r>
              <a:rPr lang="de-DE" dirty="0" smtClean="0"/>
              <a:t>/NV Verlag (</a:t>
            </a:r>
            <a:r>
              <a:rPr lang="de-DE" sz="2000" dirty="0" smtClean="0"/>
              <a:t>European Chart Group - </a:t>
            </a:r>
            <a:r>
              <a:rPr lang="de-DE" sz="2000" dirty="0" err="1" smtClean="0"/>
              <a:t>nv.digital</a:t>
            </a:r>
            <a:r>
              <a:rPr lang="de-DE" sz="2000" dirty="0" smtClean="0"/>
              <a:t>)</a:t>
            </a:r>
          </a:p>
          <a:p>
            <a:pPr>
              <a:spcBef>
                <a:spcPts val="1800"/>
              </a:spcBef>
            </a:pPr>
            <a:r>
              <a:rPr lang="de-DE" dirty="0" smtClean="0"/>
              <a:t>Vektorkarten </a:t>
            </a:r>
          </a:p>
          <a:p>
            <a:pPr lvl="1">
              <a:spcBef>
                <a:spcPts val="0"/>
              </a:spcBef>
            </a:pPr>
            <a:r>
              <a:rPr lang="de-DE" dirty="0" smtClean="0"/>
              <a:t>C-</a:t>
            </a:r>
            <a:r>
              <a:rPr lang="de-DE" dirty="0" err="1" smtClean="0"/>
              <a:t>Map</a:t>
            </a:r>
            <a:r>
              <a:rPr lang="de-DE" dirty="0" smtClean="0"/>
              <a:t> Karten</a:t>
            </a:r>
          </a:p>
          <a:p>
            <a:pPr lvl="1">
              <a:spcBef>
                <a:spcPts val="0"/>
              </a:spcBef>
            </a:pPr>
            <a:r>
              <a:rPr lang="de-DE" dirty="0" smtClean="0"/>
              <a:t>NOAA-ENC</a:t>
            </a:r>
            <a:endParaRPr lang="de-DE" dirty="0"/>
          </a:p>
        </p:txBody>
      </p:sp>
      <p:sp>
        <p:nvSpPr>
          <p:cNvPr id="2" name="Titel 1"/>
          <p:cNvSpPr>
            <a:spLocks noGrp="1"/>
          </p:cNvSpPr>
          <p:nvPr>
            <p:ph type="title"/>
          </p:nvPr>
        </p:nvSpPr>
        <p:spPr/>
        <p:txBody>
          <a:bodyPr/>
          <a:lstStyle/>
          <a:p>
            <a:r>
              <a:rPr lang="de-DE" dirty="0" smtClean="0"/>
              <a:t>Elektronische Seekarten</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22</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sz="half" idx="1"/>
          </p:nvPr>
        </p:nvGraphicFramePr>
        <p:xfrm>
          <a:off x="457200" y="1481138"/>
          <a:ext cx="4038601" cy="3337560"/>
        </p:xfrm>
        <a:graphic>
          <a:graphicData uri="http://schemas.openxmlformats.org/drawingml/2006/table">
            <a:tbl>
              <a:tblPr firstRow="1" bandRow="1">
                <a:tableStyleId>{5C22544A-7EE6-4342-B048-85BDC9FD1C3A}</a:tableStyleId>
              </a:tblPr>
              <a:tblGrid>
                <a:gridCol w="2743201"/>
                <a:gridCol w="1295400"/>
              </a:tblGrid>
              <a:tr h="370840">
                <a:tc>
                  <a:txBody>
                    <a:bodyPr/>
                    <a:lstStyle/>
                    <a:p>
                      <a:r>
                        <a:rPr lang="en-US" sz="1600" dirty="0" smtClean="0"/>
                        <a:t>Hardware</a:t>
                      </a:r>
                      <a:endParaRPr lang="de-DE" sz="1600" dirty="0"/>
                    </a:p>
                  </a:txBody>
                  <a:tcPr marL="91404" marR="91404"/>
                </a:tc>
                <a:tc>
                  <a:txBody>
                    <a:bodyPr/>
                    <a:lstStyle/>
                    <a:p>
                      <a:pPr algn="r"/>
                      <a:r>
                        <a:rPr lang="en-US" sz="1600" dirty="0" err="1" smtClean="0"/>
                        <a:t>Richtpreis</a:t>
                      </a:r>
                      <a:endParaRPr lang="de-DE" sz="1600" dirty="0"/>
                    </a:p>
                  </a:txBody>
                  <a:tcPr marL="91404" marR="91404"/>
                </a:tc>
              </a:tr>
              <a:tr h="370840">
                <a:tc>
                  <a:txBody>
                    <a:bodyPr/>
                    <a:lstStyle/>
                    <a:p>
                      <a:r>
                        <a:rPr lang="en-US" sz="1600" dirty="0" smtClean="0"/>
                        <a:t>Laptop</a:t>
                      </a:r>
                      <a:endParaRPr lang="de-DE" sz="1600" dirty="0"/>
                    </a:p>
                  </a:txBody>
                  <a:tcPr marL="91404" marR="91404"/>
                </a:tc>
                <a:tc>
                  <a:txBody>
                    <a:bodyPr/>
                    <a:lstStyle/>
                    <a:p>
                      <a:pPr algn="r"/>
                      <a:r>
                        <a:rPr lang="de-DE" sz="1600" dirty="0" smtClean="0"/>
                        <a:t>?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 Volt Adapter</a:t>
                      </a:r>
                    </a:p>
                  </a:txBody>
                  <a:tcPr marL="91404" marR="91404"/>
                </a:tc>
                <a:tc>
                  <a:txBody>
                    <a:bodyPr/>
                    <a:lstStyle/>
                    <a:p>
                      <a:pPr algn="r"/>
                      <a:r>
                        <a:rPr lang="de-DE" sz="1600" dirty="0" smtClean="0"/>
                        <a:t>20 €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GPS-Handheld</a:t>
                      </a:r>
                    </a:p>
                  </a:txBody>
                  <a:tcPr marL="91404" marR="91404"/>
                </a:tc>
                <a:tc>
                  <a:txBody>
                    <a:bodyPr/>
                    <a:lstStyle/>
                    <a:p>
                      <a:pPr algn="r"/>
                      <a:r>
                        <a:rPr lang="de-DE" sz="1600" dirty="0" smtClean="0"/>
                        <a:t>270 €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Seriell</a:t>
                      </a:r>
                      <a:r>
                        <a:rPr lang="en-US" sz="1600" dirty="0" smtClean="0"/>
                        <a:t>-USB </a:t>
                      </a:r>
                      <a:r>
                        <a:rPr lang="en-US" sz="1600" dirty="0" err="1" smtClean="0"/>
                        <a:t>Kabel</a:t>
                      </a:r>
                      <a:endParaRPr lang="en-US" sz="1600" dirty="0" smtClean="0"/>
                    </a:p>
                  </a:txBody>
                  <a:tcPr marL="91404" marR="91404"/>
                </a:tc>
                <a:tc>
                  <a:txBody>
                    <a:bodyPr/>
                    <a:lstStyle/>
                    <a:p>
                      <a:pPr algn="r"/>
                      <a:r>
                        <a:rPr lang="de-DE" sz="1600" dirty="0" smtClean="0"/>
                        <a:t>70 €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NMEA </a:t>
                      </a:r>
                      <a:r>
                        <a:rPr lang="en-US" sz="1600" dirty="0" err="1" smtClean="0"/>
                        <a:t>Multipexer</a:t>
                      </a:r>
                      <a:endParaRPr lang="de-DE" sz="1600" dirty="0"/>
                    </a:p>
                  </a:txBody>
                  <a:tcPr marL="91404" marR="91404"/>
                </a:tc>
                <a:tc>
                  <a:txBody>
                    <a:bodyPr/>
                    <a:lstStyle/>
                    <a:p>
                      <a:pPr algn="r"/>
                      <a:r>
                        <a:rPr lang="de-DE" sz="1600" dirty="0" smtClean="0"/>
                        <a:t>400 €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GPS Maus</a:t>
                      </a:r>
                      <a:endParaRPr lang="de-DE" sz="1600" dirty="0"/>
                    </a:p>
                  </a:txBody>
                  <a:tcPr marL="91404" marR="91404"/>
                </a:tc>
                <a:tc>
                  <a:txBody>
                    <a:bodyPr/>
                    <a:lstStyle/>
                    <a:p>
                      <a:pPr algn="r"/>
                      <a:r>
                        <a:rPr lang="de-DE" sz="1600" dirty="0" smtClean="0"/>
                        <a:t>60</a:t>
                      </a:r>
                      <a:r>
                        <a:rPr lang="de-DE" sz="1600" baseline="0" dirty="0" smtClean="0"/>
                        <a:t> €</a:t>
                      </a: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marL="91404" marR="91404"/>
                </a:tc>
                <a:tc>
                  <a:txBody>
                    <a:bodyPr/>
                    <a:lstStyle/>
                    <a:p>
                      <a:pPr algn="r"/>
                      <a:endParaRPr lang="de-DE" sz="1600"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marL="91404" marR="91404"/>
                </a:tc>
                <a:tc>
                  <a:txBody>
                    <a:bodyPr/>
                    <a:lstStyle/>
                    <a:p>
                      <a:pPr algn="r"/>
                      <a:endParaRPr lang="de-DE" sz="1600" dirty="0"/>
                    </a:p>
                  </a:txBody>
                  <a:tcPr marL="91404" marR="91404"/>
                </a:tc>
              </a:tr>
            </a:tbl>
          </a:graphicData>
        </a:graphic>
      </p:graphicFrame>
      <p:graphicFrame>
        <p:nvGraphicFramePr>
          <p:cNvPr id="10" name="Inhaltsplatzhalter 9"/>
          <p:cNvGraphicFramePr>
            <a:graphicFrameLocks noGrp="1"/>
          </p:cNvGraphicFramePr>
          <p:nvPr>
            <p:ph sz="half" idx="2"/>
          </p:nvPr>
        </p:nvGraphicFramePr>
        <p:xfrm>
          <a:off x="4648200" y="1481138"/>
          <a:ext cx="4038601" cy="3337560"/>
        </p:xfrm>
        <a:graphic>
          <a:graphicData uri="http://schemas.openxmlformats.org/drawingml/2006/table">
            <a:tbl>
              <a:tblPr firstRow="1" bandRow="1">
                <a:tableStyleId>{5C22544A-7EE6-4342-B048-85BDC9FD1C3A}</a:tableStyleId>
              </a:tblPr>
              <a:tblGrid>
                <a:gridCol w="2743201"/>
                <a:gridCol w="1295400"/>
              </a:tblGrid>
              <a:tr h="370840">
                <a:tc>
                  <a:txBody>
                    <a:bodyPr/>
                    <a:lstStyle/>
                    <a:p>
                      <a:r>
                        <a:rPr lang="en-US" sz="1600" dirty="0" smtClean="0"/>
                        <a:t>Software</a:t>
                      </a:r>
                      <a:endParaRPr lang="de-DE" sz="1600" dirty="0"/>
                    </a:p>
                  </a:txBody>
                  <a:tcPr/>
                </a:tc>
                <a:tc>
                  <a:txBody>
                    <a:bodyPr/>
                    <a:lstStyle/>
                    <a:p>
                      <a:pPr algn="r"/>
                      <a:r>
                        <a:rPr lang="en-US" sz="1600" dirty="0" err="1" smtClean="0"/>
                        <a:t>Richtpreis</a:t>
                      </a:r>
                      <a:endParaRPr lang="de-DE" sz="1600" dirty="0"/>
                    </a:p>
                  </a:txBody>
                  <a:tcPr/>
                </a:tc>
              </a:tr>
              <a:tr h="370840">
                <a:tc>
                  <a:txBody>
                    <a:bodyPr/>
                    <a:lstStyle/>
                    <a:p>
                      <a:r>
                        <a:rPr lang="en-US" sz="1600" dirty="0" err="1" smtClean="0"/>
                        <a:t>Navigationsprogramm</a:t>
                      </a:r>
                      <a:endParaRPr lang="de-DE" sz="1600" dirty="0"/>
                    </a:p>
                  </a:txBody>
                  <a:tcPr/>
                </a:tc>
                <a:tc>
                  <a:txBody>
                    <a:bodyPr/>
                    <a:lstStyle/>
                    <a:p>
                      <a:pPr algn="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a:t>
                      </a:r>
                      <a:r>
                        <a:rPr lang="en-US" sz="1600" baseline="0" dirty="0" err="1" smtClean="0"/>
                        <a:t>Fugawi</a:t>
                      </a:r>
                      <a:r>
                        <a:rPr lang="en-US" sz="1600" baseline="0" dirty="0" smtClean="0"/>
                        <a:t> ENC</a:t>
                      </a:r>
                      <a:endParaRPr lang="de-DE" sz="1600" dirty="0"/>
                    </a:p>
                  </a:txBody>
                  <a:tcPr/>
                </a:tc>
                <a:tc>
                  <a:txBody>
                    <a:bodyPr/>
                    <a:lstStyle/>
                    <a:p>
                      <a:pPr algn="r"/>
                      <a:r>
                        <a:rPr lang="de-DE" sz="1600" dirty="0" smtClean="0"/>
                        <a:t>250 €</a:t>
                      </a:r>
                      <a:endParaRPr lang="de-DE" sz="1600" dirty="0"/>
                    </a:p>
                  </a:txBody>
                  <a:tcPr/>
                </a:tc>
              </a:tr>
              <a:tr h="370840">
                <a:tc>
                  <a:txBody>
                    <a:bodyPr/>
                    <a:lstStyle/>
                    <a:p>
                      <a:r>
                        <a:rPr lang="de-DE" sz="1600" smtClean="0"/>
                        <a:t>    Maptech</a:t>
                      </a:r>
                      <a:endParaRPr lang="de-DE" sz="1600" dirty="0"/>
                    </a:p>
                  </a:txBody>
                  <a:tcPr/>
                </a:tc>
                <a:tc>
                  <a:txBody>
                    <a:bodyPr/>
                    <a:lstStyle/>
                    <a:p>
                      <a:pPr algn="r"/>
                      <a:r>
                        <a:rPr lang="de-DE" sz="1600" dirty="0" smtClean="0"/>
                        <a:t>300 €</a:t>
                      </a:r>
                      <a:endParaRPr lang="de-DE" sz="1600" dirty="0"/>
                    </a:p>
                  </a:txBody>
                  <a:tcPr/>
                </a:tc>
              </a:tr>
              <a:tr h="370840">
                <a:tc>
                  <a:txBody>
                    <a:bodyPr/>
                    <a:lstStyle/>
                    <a:p>
                      <a:r>
                        <a:rPr lang="de-DE" sz="1600" dirty="0" smtClean="0"/>
                        <a:t>    </a:t>
                      </a:r>
                      <a:r>
                        <a:rPr lang="de-DE" sz="1600" dirty="0" err="1" smtClean="0"/>
                        <a:t>MaxSea</a:t>
                      </a:r>
                      <a:endParaRPr lang="de-DE" sz="1600" dirty="0"/>
                    </a:p>
                  </a:txBody>
                  <a:tcPr/>
                </a:tc>
                <a:tc>
                  <a:txBody>
                    <a:bodyPr/>
                    <a:lstStyle/>
                    <a:p>
                      <a:pPr algn="r"/>
                      <a:r>
                        <a:rPr lang="de-DE" sz="1600" smtClean="0"/>
                        <a:t>600 </a:t>
                      </a:r>
                      <a:r>
                        <a:rPr lang="de-DE" sz="1600" dirty="0" smtClean="0"/>
                        <a:t>€</a:t>
                      </a:r>
                      <a:endParaRPr lang="de-DE" sz="1600" dirty="0"/>
                    </a:p>
                  </a:txBody>
                  <a:tcPr/>
                </a:tc>
              </a:tr>
              <a:tr h="370840">
                <a:tc>
                  <a:txBody>
                    <a:bodyPr/>
                    <a:lstStyle/>
                    <a:p>
                      <a:r>
                        <a:rPr lang="de-DE" sz="1600" dirty="0" smtClean="0"/>
                        <a:t>    </a:t>
                      </a:r>
                      <a:r>
                        <a:rPr lang="de-DE" sz="1600" dirty="0" err="1" smtClean="0"/>
                        <a:t>RayTech</a:t>
                      </a:r>
                      <a:endParaRPr lang="de-DE" sz="1600" dirty="0"/>
                    </a:p>
                  </a:txBody>
                  <a:tcPr/>
                </a:tc>
                <a:tc>
                  <a:txBody>
                    <a:bodyPr/>
                    <a:lstStyle/>
                    <a:p>
                      <a:pPr algn="r"/>
                      <a:r>
                        <a:rPr lang="de-DE" sz="1600" dirty="0" smtClean="0"/>
                        <a:t>750 €</a:t>
                      </a:r>
                      <a:endParaRPr lang="de-DE" sz="1600" dirty="0"/>
                    </a:p>
                  </a:txBody>
                  <a:tcPr/>
                </a:tc>
              </a:tr>
              <a:tr h="370840">
                <a:tc>
                  <a:txBody>
                    <a:bodyPr/>
                    <a:lstStyle/>
                    <a:p>
                      <a:r>
                        <a:rPr lang="de-DE" sz="1600" dirty="0" smtClean="0"/>
                        <a:t>Seekarten</a:t>
                      </a:r>
                      <a:endParaRPr lang="de-DE" sz="1600" dirty="0"/>
                    </a:p>
                  </a:txBody>
                  <a:tcPr/>
                </a:tc>
                <a:tc>
                  <a:txBody>
                    <a:bodyPr/>
                    <a:lstStyle/>
                    <a:p>
                      <a:pPr algn="r"/>
                      <a:endParaRPr lang="de-DE" sz="1600" dirty="0"/>
                    </a:p>
                  </a:txBody>
                  <a:tcPr/>
                </a:tc>
              </a:tr>
              <a:tr h="370840">
                <a:tc>
                  <a:txBody>
                    <a:bodyPr/>
                    <a:lstStyle/>
                    <a:p>
                      <a:r>
                        <a:rPr lang="de-DE" sz="1600" dirty="0" smtClean="0"/>
                        <a:t>    MED</a:t>
                      </a:r>
                      <a:r>
                        <a:rPr lang="de-DE" sz="1600" baseline="0" dirty="0" smtClean="0"/>
                        <a:t> 05 Adria</a:t>
                      </a:r>
                      <a:endParaRPr lang="de-DE" sz="1600" dirty="0"/>
                    </a:p>
                  </a:txBody>
                  <a:tcPr/>
                </a:tc>
                <a:tc>
                  <a:txBody>
                    <a:bodyPr/>
                    <a:lstStyle/>
                    <a:p>
                      <a:pPr algn="r"/>
                      <a:r>
                        <a:rPr lang="de-DE" sz="1600" dirty="0" smtClean="0"/>
                        <a:t>155 €</a:t>
                      </a:r>
                      <a:endParaRPr lang="de-DE" sz="1600" dirty="0"/>
                    </a:p>
                  </a:txBody>
                  <a:tcPr/>
                </a:tc>
              </a:tr>
              <a:tr h="370840">
                <a:tc>
                  <a:txBody>
                    <a:bodyPr/>
                    <a:lstStyle/>
                    <a:p>
                      <a:r>
                        <a:rPr lang="de-DE" sz="1600" dirty="0" smtClean="0"/>
                        <a:t>    MED 06 Ionisches Meer</a:t>
                      </a:r>
                      <a:endParaRPr lang="de-DE" sz="1600" dirty="0"/>
                    </a:p>
                  </a:txBody>
                  <a:tcPr/>
                </a:tc>
                <a:tc>
                  <a:txBody>
                    <a:bodyPr/>
                    <a:lstStyle/>
                    <a:p>
                      <a:pPr algn="r"/>
                      <a:r>
                        <a:rPr lang="de-DE" sz="1600" dirty="0" smtClean="0"/>
                        <a:t>155 €</a:t>
                      </a:r>
                      <a:endParaRPr lang="de-DE" sz="1600" dirty="0"/>
                    </a:p>
                  </a:txBody>
                  <a:tcPr/>
                </a:tc>
              </a:tr>
            </a:tbl>
          </a:graphicData>
        </a:graphic>
      </p:graphicFrame>
      <p:sp>
        <p:nvSpPr>
          <p:cNvPr id="2" name="Titel 1"/>
          <p:cNvSpPr>
            <a:spLocks noGrp="1"/>
          </p:cNvSpPr>
          <p:nvPr>
            <p:ph type="title"/>
          </p:nvPr>
        </p:nvSpPr>
        <p:spPr/>
        <p:txBody>
          <a:bodyPr/>
          <a:lstStyle/>
          <a:p>
            <a:r>
              <a:rPr lang="de-DE" dirty="0" smtClean="0"/>
              <a:t>Was kostet das Ganze?</a:t>
            </a:r>
            <a:endParaRPr lang="de-DE" dirty="0"/>
          </a:p>
        </p:txBody>
      </p:sp>
      <p:sp>
        <p:nvSpPr>
          <p:cNvPr id="5" name="Datumsplatzhalter 4"/>
          <p:cNvSpPr>
            <a:spLocks noGrp="1"/>
          </p:cNvSpPr>
          <p:nvPr>
            <p:ph type="dt" sz="half" idx="10"/>
          </p:nvPr>
        </p:nvSpPr>
        <p:spPr/>
        <p:txBody>
          <a:bodyPr/>
          <a:lstStyle/>
          <a:p>
            <a:r>
              <a:rPr lang="de-DE" smtClean="0"/>
              <a:t>14.11.2008</a:t>
            </a:r>
            <a:endParaRPr lang="de-DE"/>
          </a:p>
        </p:txBody>
      </p:sp>
      <p:sp>
        <p:nvSpPr>
          <p:cNvPr id="6" name="Foliennummernplatzhalter 5"/>
          <p:cNvSpPr>
            <a:spLocks noGrp="1"/>
          </p:cNvSpPr>
          <p:nvPr>
            <p:ph type="sldNum" sz="quarter" idx="12"/>
          </p:nvPr>
        </p:nvSpPr>
        <p:spPr/>
        <p:txBody>
          <a:bodyPr/>
          <a:lstStyle/>
          <a:p>
            <a:fld id="{3ED82731-2BEC-40D0-AE18-6D4CBE076B9F}" type="slidenum">
              <a:rPr lang="de-DE" smtClean="0"/>
              <a:pPr/>
              <a:t>23</a:t>
            </a:fld>
            <a:endParaRPr lang="de-DE"/>
          </a:p>
        </p:txBody>
      </p:sp>
      <p:sp>
        <p:nvSpPr>
          <p:cNvPr id="7" name="Fußzeilenplatzhalter 6"/>
          <p:cNvSpPr>
            <a:spLocks noGrp="1"/>
          </p:cNvSpPr>
          <p:nvPr>
            <p:ph type="ftr" sz="quarter" idx="11"/>
          </p:nvPr>
        </p:nvSpPr>
        <p:spPr/>
        <p:txBody>
          <a:bodyPr/>
          <a:lstStyle/>
          <a:p>
            <a:r>
              <a:rPr lang="de-DE" smtClean="0"/>
              <a:t>Reinhard Dunst</a:t>
            </a: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tabLst>
                <a:tab pos="1379538" algn="l"/>
              </a:tabLst>
            </a:pPr>
            <a:r>
              <a:rPr lang="en-US" sz="1400" dirty="0" smtClean="0"/>
              <a:t>TENGIS	- </a:t>
            </a:r>
            <a:r>
              <a:rPr lang="en-US" sz="1400" dirty="0" smtClean="0">
                <a:hlinkClick r:id="rId3"/>
              </a:rPr>
              <a:t>http://www.tengis.at/Seebaeren.142.0.html</a:t>
            </a:r>
            <a:r>
              <a:rPr lang="en-US" sz="2000" dirty="0" smtClean="0"/>
              <a:t/>
            </a:r>
            <a:br>
              <a:rPr lang="en-US" sz="2000" dirty="0" smtClean="0"/>
            </a:br>
            <a:r>
              <a:rPr lang="en-US" sz="2000" dirty="0" smtClean="0"/>
              <a:t/>
            </a:r>
            <a:br>
              <a:rPr lang="en-US" sz="2000" dirty="0" smtClean="0"/>
            </a:br>
            <a:endParaRPr lang="en-US" sz="2000" dirty="0" smtClean="0"/>
          </a:p>
          <a:p>
            <a:pPr>
              <a:tabLst>
                <a:tab pos="1379538" algn="l"/>
              </a:tabLst>
            </a:pPr>
            <a:r>
              <a:rPr lang="en-US" sz="1200" dirty="0" smtClean="0"/>
              <a:t>MAPTECH 	- </a:t>
            </a:r>
            <a:r>
              <a:rPr lang="en-US" sz="1200" dirty="0" smtClean="0">
                <a:hlinkClick r:id="rId4"/>
              </a:rPr>
              <a:t>http://www.maptechnavigation.com/water/chartNavigatorPro/index.cfm</a:t>
            </a:r>
            <a:endParaRPr lang="en-US" sz="1200" dirty="0" smtClean="0"/>
          </a:p>
          <a:p>
            <a:pPr>
              <a:tabLst>
                <a:tab pos="1379538" algn="l"/>
              </a:tabLst>
            </a:pPr>
            <a:r>
              <a:rPr lang="en-US" sz="1200" dirty="0" smtClean="0"/>
              <a:t>FUGAWI 	- </a:t>
            </a:r>
            <a:r>
              <a:rPr lang="de-DE" sz="1200" dirty="0" smtClean="0">
                <a:hlinkClick r:id="rId5"/>
              </a:rPr>
              <a:t>http://www.fugawi.com/web/products/fugawi_marine_enc-in.htm</a:t>
            </a:r>
            <a:endParaRPr lang="de-DE" sz="1200" dirty="0" smtClean="0"/>
          </a:p>
          <a:p>
            <a:pPr>
              <a:tabLst>
                <a:tab pos="1379538" algn="l"/>
              </a:tabLst>
            </a:pPr>
            <a:r>
              <a:rPr lang="en-US" sz="1200" dirty="0" smtClean="0"/>
              <a:t>MAXSEA 	- </a:t>
            </a:r>
            <a:r>
              <a:rPr lang="de-DE" sz="1200" dirty="0" smtClean="0">
                <a:hlinkClick r:id="rId6"/>
              </a:rPr>
              <a:t>http://comen.maxsea.fr/MaxSea/Products/Sailing/Feature+list+/default.aspx</a:t>
            </a:r>
            <a:endParaRPr lang="de-DE" sz="1200" dirty="0" smtClean="0"/>
          </a:p>
          <a:p>
            <a:pPr>
              <a:tabLst>
                <a:tab pos="1379538" algn="l"/>
              </a:tabLst>
            </a:pPr>
            <a:r>
              <a:rPr lang="en-US" sz="1200" dirty="0" smtClean="0"/>
              <a:t>RAYMARINE	- </a:t>
            </a:r>
            <a:r>
              <a:rPr lang="en-US" sz="1200" dirty="0" smtClean="0">
                <a:hlinkClick r:id="rId7"/>
              </a:rPr>
              <a:t>http://www.raymarine.eu/products/raytechrns/</a:t>
            </a:r>
            <a:endParaRPr lang="en-US" sz="1200" dirty="0" smtClean="0"/>
          </a:p>
          <a:p>
            <a:pPr>
              <a:tabLst>
                <a:tab pos="1379538" algn="l"/>
              </a:tabLst>
            </a:pPr>
            <a:r>
              <a:rPr lang="en-US" sz="1200" dirty="0" smtClean="0"/>
              <a:t>GARMIN	- </a:t>
            </a:r>
            <a:r>
              <a:rPr lang="en-US" sz="1200" dirty="0" smtClean="0">
                <a:hlinkClick r:id="rId8"/>
              </a:rPr>
              <a:t>http://www.garmin.at/</a:t>
            </a:r>
            <a:endParaRPr lang="en-US" sz="1200" dirty="0" smtClean="0"/>
          </a:p>
          <a:p>
            <a:pPr>
              <a:tabLst>
                <a:tab pos="1379538" algn="l"/>
              </a:tabLst>
            </a:pPr>
            <a:r>
              <a:rPr lang="en-US" sz="1200" dirty="0" err="1" smtClean="0"/>
              <a:t>HanseNautik</a:t>
            </a:r>
            <a:r>
              <a:rPr lang="en-US" sz="1200" dirty="0" smtClean="0"/>
              <a:t>	- </a:t>
            </a:r>
            <a:r>
              <a:rPr lang="en-US" sz="1200" dirty="0" smtClean="0">
                <a:hlinkClick r:id="rId9"/>
              </a:rPr>
              <a:t>http://www.hansenautic.de/?home</a:t>
            </a:r>
            <a:endParaRPr lang="en-US" sz="1200" dirty="0" smtClean="0"/>
          </a:p>
          <a:p>
            <a:pPr>
              <a:tabLst>
                <a:tab pos="1379538" algn="l"/>
              </a:tabLst>
            </a:pPr>
            <a:r>
              <a:rPr lang="en-US" sz="1200" dirty="0" smtClean="0"/>
              <a:t>SPI Marine	- </a:t>
            </a:r>
            <a:r>
              <a:rPr lang="en-US" sz="1200" dirty="0" smtClean="0">
                <a:hlinkClick r:id="rId10"/>
              </a:rPr>
              <a:t>http://www.spimarineshop.de/</a:t>
            </a:r>
            <a:endParaRPr lang="en-US" sz="1200" dirty="0" smtClean="0"/>
          </a:p>
          <a:p>
            <a:pPr>
              <a:tabLst>
                <a:tab pos="1379538" algn="l"/>
              </a:tabLst>
            </a:pPr>
            <a:r>
              <a:rPr lang="en-US" sz="1200" dirty="0" smtClean="0"/>
              <a:t>NMEA 	- </a:t>
            </a:r>
            <a:r>
              <a:rPr lang="de-DE" sz="1200" dirty="0" smtClean="0">
                <a:hlinkClick r:id="rId11"/>
              </a:rPr>
              <a:t>http://www.nmea.de/nmea0183datensaetze.html</a:t>
            </a:r>
            <a:endParaRPr lang="de-DE" sz="1200" dirty="0" smtClean="0"/>
          </a:p>
          <a:p>
            <a:pPr>
              <a:tabLst>
                <a:tab pos="1379538" algn="l"/>
              </a:tabLst>
            </a:pPr>
            <a:r>
              <a:rPr lang="en-US" sz="1200" dirty="0" smtClean="0"/>
              <a:t>NV-</a:t>
            </a:r>
            <a:r>
              <a:rPr lang="en-US" sz="1200" dirty="0" err="1" smtClean="0"/>
              <a:t>Verlag</a:t>
            </a:r>
            <a:r>
              <a:rPr lang="en-US" sz="1200" dirty="0" smtClean="0"/>
              <a:t>	- </a:t>
            </a:r>
            <a:r>
              <a:rPr lang="en-US" sz="1200" dirty="0" smtClean="0">
                <a:hlinkClick r:id="rId12"/>
              </a:rPr>
              <a:t>http://www.nv-verlag.de/</a:t>
            </a:r>
            <a:endParaRPr lang="en-US" sz="1200" dirty="0" smtClean="0"/>
          </a:p>
          <a:p>
            <a:pPr>
              <a:buNone/>
              <a:tabLst>
                <a:tab pos="1379538" algn="l"/>
              </a:tabLst>
            </a:pPr>
            <a:endParaRPr lang="de-DE" sz="1200" dirty="0" smtClean="0"/>
          </a:p>
          <a:p>
            <a:pPr>
              <a:buNone/>
              <a:tabLst>
                <a:tab pos="1379538" algn="l"/>
              </a:tabLst>
            </a:pPr>
            <a:endParaRPr lang="en-US" sz="1400" dirty="0" smtClean="0"/>
          </a:p>
          <a:p>
            <a:pPr>
              <a:tabLst>
                <a:tab pos="1379538" algn="l"/>
              </a:tabLst>
            </a:pPr>
            <a:endParaRPr lang="de-DE" sz="1400" dirty="0" smtClean="0"/>
          </a:p>
          <a:p>
            <a:pPr>
              <a:tabLst>
                <a:tab pos="1379538" algn="l"/>
              </a:tabLst>
            </a:pPr>
            <a:endParaRPr lang="de-DE" sz="1400" dirty="0"/>
          </a:p>
        </p:txBody>
      </p:sp>
      <p:sp>
        <p:nvSpPr>
          <p:cNvPr id="2" name="Titel 1"/>
          <p:cNvSpPr>
            <a:spLocks noGrp="1"/>
          </p:cNvSpPr>
          <p:nvPr>
            <p:ph type="title"/>
          </p:nvPr>
        </p:nvSpPr>
        <p:spPr/>
        <p:txBody>
          <a:bodyPr/>
          <a:lstStyle/>
          <a:p>
            <a:r>
              <a:rPr lang="en-US" noProof="0" dirty="0" err="1" smtClean="0"/>
              <a:t>Linksammlung</a:t>
            </a:r>
            <a:endParaRPr lang="de-DE" noProof="0"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24</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14.11.2008</a:t>
            </a:r>
            <a:endParaRPr lang="de-DE"/>
          </a:p>
        </p:txBody>
      </p:sp>
      <p:sp>
        <p:nvSpPr>
          <p:cNvPr id="4" name="Fußzeilenplatzhalter 3"/>
          <p:cNvSpPr>
            <a:spLocks noGrp="1"/>
          </p:cNvSpPr>
          <p:nvPr>
            <p:ph type="ftr" sz="quarter" idx="11"/>
          </p:nvPr>
        </p:nvSpPr>
        <p:spPr/>
        <p:txBody>
          <a:bodyPr/>
          <a:lstStyle/>
          <a:p>
            <a:r>
              <a:rPr lang="en-US" smtClean="0"/>
              <a:t>Reinhard Dunst</a:t>
            </a:r>
            <a:endParaRPr lang="de-DE" dirty="0"/>
          </a:p>
        </p:txBody>
      </p:sp>
      <p:sp>
        <p:nvSpPr>
          <p:cNvPr id="5" name="Foliennummernplatzhalter 4"/>
          <p:cNvSpPr>
            <a:spLocks noGrp="1"/>
          </p:cNvSpPr>
          <p:nvPr>
            <p:ph type="sldNum" sz="quarter" idx="12"/>
          </p:nvPr>
        </p:nvSpPr>
        <p:spPr/>
        <p:txBody>
          <a:bodyPr/>
          <a:lstStyle/>
          <a:p>
            <a:fld id="{3ED82731-2BEC-40D0-AE18-6D4CBE076B9F}" type="slidenum">
              <a:rPr lang="de-DE" smtClean="0"/>
              <a:pPr/>
              <a:t>25</a:t>
            </a:fld>
            <a:endParaRPr lang="de-DE" dirty="0"/>
          </a:p>
        </p:txBody>
      </p:sp>
      <p:sp>
        <p:nvSpPr>
          <p:cNvPr id="11" name="Titel 10"/>
          <p:cNvSpPr>
            <a:spLocks noGrp="1"/>
          </p:cNvSpPr>
          <p:nvPr>
            <p:ph type="title"/>
          </p:nvPr>
        </p:nvSpPr>
        <p:spPr>
          <a:xfrm>
            <a:off x="457200" y="2286000"/>
            <a:ext cx="8229600" cy="1143000"/>
          </a:xfrm>
        </p:spPr>
        <p:txBody>
          <a:bodyPr>
            <a:normAutofit/>
          </a:bodyPr>
          <a:lstStyle/>
          <a:p>
            <a:r>
              <a:rPr lang="en-US" sz="4400" dirty="0" smtClean="0"/>
              <a:t>… und nun </a:t>
            </a:r>
            <a:r>
              <a:rPr lang="en-US" sz="4400" dirty="0" err="1" smtClean="0"/>
              <a:t>zur</a:t>
            </a:r>
            <a:r>
              <a:rPr lang="en-US" sz="4400" dirty="0" smtClean="0"/>
              <a:t> Praxis!</a:t>
            </a:r>
            <a:endParaRPr lang="de-DE"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spcBef>
                <a:spcPts val="1200"/>
              </a:spcBef>
            </a:pPr>
            <a:r>
              <a:rPr lang="de-DE" sz="2400" dirty="0" smtClean="0"/>
              <a:t>Sichtnavigation</a:t>
            </a:r>
          </a:p>
          <a:p>
            <a:pPr>
              <a:spcBef>
                <a:spcPts val="1200"/>
              </a:spcBef>
            </a:pPr>
            <a:r>
              <a:rPr lang="de-DE" sz="2400" dirty="0" smtClean="0"/>
              <a:t>terrestrische Navigation</a:t>
            </a:r>
          </a:p>
          <a:p>
            <a:pPr>
              <a:spcBef>
                <a:spcPts val="1200"/>
              </a:spcBef>
            </a:pPr>
            <a:r>
              <a:rPr lang="de-DE" sz="2400" dirty="0" smtClean="0"/>
              <a:t>Koppelnavigation</a:t>
            </a:r>
          </a:p>
          <a:p>
            <a:pPr>
              <a:spcBef>
                <a:spcPts val="1200"/>
              </a:spcBef>
            </a:pPr>
            <a:r>
              <a:rPr lang="de-DE" sz="2400" dirty="0" smtClean="0"/>
              <a:t>Astronomische Navigation (Sextant)</a:t>
            </a:r>
          </a:p>
          <a:p>
            <a:pPr>
              <a:spcBef>
                <a:spcPts val="1200"/>
              </a:spcBef>
            </a:pPr>
            <a:r>
              <a:rPr lang="de-DE" sz="2400" dirty="0" smtClean="0"/>
              <a:t>Funknavigation (LORAN-C und ALPHA)</a:t>
            </a:r>
          </a:p>
          <a:p>
            <a:pPr>
              <a:spcBef>
                <a:spcPts val="1200"/>
              </a:spcBef>
            </a:pPr>
            <a:r>
              <a:rPr lang="de-DE" sz="2400" dirty="0" smtClean="0"/>
              <a:t>Satellitennavigation (GPS, GLONASS und Galileo)</a:t>
            </a:r>
          </a:p>
        </p:txBody>
      </p:sp>
      <p:sp>
        <p:nvSpPr>
          <p:cNvPr id="2" name="Titel 1"/>
          <p:cNvSpPr>
            <a:spLocks noGrp="1"/>
          </p:cNvSpPr>
          <p:nvPr>
            <p:ph type="title"/>
          </p:nvPr>
        </p:nvSpPr>
        <p:spPr/>
        <p:txBody>
          <a:bodyPr/>
          <a:lstStyle/>
          <a:p>
            <a:r>
              <a:rPr lang="en-US" dirty="0" err="1" smtClean="0"/>
              <a:t>Methoden</a:t>
            </a:r>
            <a:endParaRPr lang="de-DE" dirty="0"/>
          </a:p>
        </p:txBody>
      </p:sp>
      <p:pic>
        <p:nvPicPr>
          <p:cNvPr id="1030" name="Picture 6"/>
          <p:cNvPicPr>
            <a:picLocks noChangeAspect="1" noChangeArrowheads="1"/>
          </p:cNvPicPr>
          <p:nvPr/>
        </p:nvPicPr>
        <p:blipFill>
          <a:blip r:embed="rId3"/>
          <a:srcRect/>
          <a:stretch>
            <a:fillRect/>
          </a:stretch>
        </p:blipFill>
        <p:spPr bwMode="auto">
          <a:xfrm>
            <a:off x="6858000" y="1714500"/>
            <a:ext cx="1714500" cy="1714500"/>
          </a:xfrm>
          <a:prstGeom prst="rect">
            <a:avLst/>
          </a:prstGeom>
          <a:noFill/>
          <a:ln w="9525">
            <a:noFill/>
            <a:miter lim="800000"/>
            <a:headEnd/>
            <a:tailEnd/>
          </a:ln>
          <a:effectLst/>
        </p:spPr>
      </p:pic>
      <p:sp>
        <p:nvSpPr>
          <p:cNvPr id="9" name="Datumsplatzhalter 8"/>
          <p:cNvSpPr>
            <a:spLocks noGrp="1"/>
          </p:cNvSpPr>
          <p:nvPr>
            <p:ph type="dt" sz="half" idx="10"/>
          </p:nvPr>
        </p:nvSpPr>
        <p:spPr/>
        <p:txBody>
          <a:bodyPr/>
          <a:lstStyle/>
          <a:p>
            <a:r>
              <a:rPr lang="de-DE" smtClean="0"/>
              <a:t>14.11.2008</a:t>
            </a:r>
            <a:endParaRPr lang="de-DE"/>
          </a:p>
        </p:txBody>
      </p:sp>
      <p:sp>
        <p:nvSpPr>
          <p:cNvPr id="10" name="Foliennummernplatzhalter 9"/>
          <p:cNvSpPr>
            <a:spLocks noGrp="1"/>
          </p:cNvSpPr>
          <p:nvPr>
            <p:ph type="sldNum" sz="quarter" idx="12"/>
          </p:nvPr>
        </p:nvSpPr>
        <p:spPr/>
        <p:txBody>
          <a:bodyPr/>
          <a:lstStyle/>
          <a:p>
            <a:fld id="{3ED82731-2BEC-40D0-AE18-6D4CBE076B9F}" type="slidenum">
              <a:rPr lang="de-DE" smtClean="0"/>
              <a:pPr/>
              <a:t>3</a:t>
            </a:fld>
            <a:endParaRPr lang="de-DE" dirty="0"/>
          </a:p>
        </p:txBody>
      </p:sp>
      <p:sp>
        <p:nvSpPr>
          <p:cNvPr id="11" name="Fußzeilenplatzhalter 10"/>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nSpc>
                <a:spcPct val="250000"/>
              </a:lnSpc>
            </a:pPr>
            <a:r>
              <a:rPr lang="en-US" dirty="0" smtClean="0"/>
              <a:t>GPS Handheld</a:t>
            </a:r>
          </a:p>
          <a:p>
            <a:pPr>
              <a:lnSpc>
                <a:spcPct val="250000"/>
              </a:lnSpc>
            </a:pPr>
            <a:r>
              <a:rPr lang="en-US" dirty="0" err="1" smtClean="0"/>
              <a:t>GPS+Kartenplotter</a:t>
            </a:r>
            <a:endParaRPr lang="en-US" dirty="0" smtClean="0"/>
          </a:p>
          <a:p>
            <a:pPr>
              <a:lnSpc>
                <a:spcPct val="250000"/>
              </a:lnSpc>
            </a:pPr>
            <a:r>
              <a:rPr lang="en-US" dirty="0" err="1" smtClean="0"/>
              <a:t>GPS+Laptop</a:t>
            </a:r>
            <a:endParaRPr lang="de-DE" dirty="0"/>
          </a:p>
        </p:txBody>
      </p:sp>
      <p:sp>
        <p:nvSpPr>
          <p:cNvPr id="7" name="Ellipse 6"/>
          <p:cNvSpPr/>
          <p:nvPr/>
        </p:nvSpPr>
        <p:spPr>
          <a:xfrm>
            <a:off x="533400" y="3886200"/>
            <a:ext cx="2971800" cy="1066800"/>
          </a:xfrm>
          <a:prstGeom prst="ellipse">
            <a:avLst/>
          </a:prstGeom>
          <a:noFill/>
          <a:ln w="76200" cmpd="sng">
            <a:solidFill>
              <a:schemeClr val="accent3">
                <a:alpha val="7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Satellitennavigation</a:t>
            </a:r>
            <a:endParaRPr lang="de-DE" dirty="0"/>
          </a:p>
        </p:txBody>
      </p:sp>
      <p:pic>
        <p:nvPicPr>
          <p:cNvPr id="1026" name="Picture 2"/>
          <p:cNvPicPr>
            <a:picLocks noChangeAspect="1" noChangeArrowheads="1"/>
          </p:cNvPicPr>
          <p:nvPr/>
        </p:nvPicPr>
        <p:blipFill>
          <a:blip r:embed="rId3"/>
          <a:srcRect/>
          <a:stretch>
            <a:fillRect/>
          </a:stretch>
        </p:blipFill>
        <p:spPr bwMode="auto">
          <a:xfrm>
            <a:off x="4953000" y="1524000"/>
            <a:ext cx="952500" cy="952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781800" y="2743200"/>
            <a:ext cx="1228725" cy="952500"/>
          </a:xfrm>
          <a:prstGeom prst="rect">
            <a:avLst/>
          </a:prstGeom>
          <a:noFill/>
          <a:ln w="9525">
            <a:noFill/>
            <a:miter lim="800000"/>
            <a:headEnd/>
            <a:tailEnd/>
          </a:ln>
          <a:effectLst/>
        </p:spPr>
      </p:pic>
      <p:pic>
        <p:nvPicPr>
          <p:cNvPr id="4" name="Picture 2"/>
          <p:cNvPicPr>
            <a:picLocks noChangeAspect="1" noChangeArrowheads="1"/>
          </p:cNvPicPr>
          <p:nvPr/>
        </p:nvPicPr>
        <p:blipFill>
          <a:blip r:embed="rId5"/>
          <a:srcRect/>
          <a:stretch>
            <a:fillRect/>
          </a:stretch>
        </p:blipFill>
        <p:spPr bwMode="auto">
          <a:xfrm>
            <a:off x="4419600" y="3810000"/>
            <a:ext cx="1924050" cy="1295400"/>
          </a:xfrm>
          <a:prstGeom prst="rect">
            <a:avLst/>
          </a:prstGeom>
          <a:noFill/>
          <a:ln w="9525">
            <a:noFill/>
            <a:miter lim="800000"/>
            <a:headEnd/>
            <a:tailEnd/>
          </a:ln>
          <a:effectLst/>
        </p:spPr>
      </p:pic>
      <p:sp>
        <p:nvSpPr>
          <p:cNvPr id="10" name="Datumsplatzhalter 9"/>
          <p:cNvSpPr>
            <a:spLocks noGrp="1"/>
          </p:cNvSpPr>
          <p:nvPr>
            <p:ph type="dt" sz="half" idx="10"/>
          </p:nvPr>
        </p:nvSpPr>
        <p:spPr/>
        <p:txBody>
          <a:bodyPr/>
          <a:lstStyle/>
          <a:p>
            <a:r>
              <a:rPr lang="de-DE" smtClean="0"/>
              <a:t>14.11.2008</a:t>
            </a:r>
            <a:endParaRPr lang="de-DE"/>
          </a:p>
        </p:txBody>
      </p:sp>
      <p:sp>
        <p:nvSpPr>
          <p:cNvPr id="11" name="Foliennummernplatzhalter 10"/>
          <p:cNvSpPr>
            <a:spLocks noGrp="1"/>
          </p:cNvSpPr>
          <p:nvPr>
            <p:ph type="sldNum" sz="quarter" idx="12"/>
          </p:nvPr>
        </p:nvSpPr>
        <p:spPr/>
        <p:txBody>
          <a:bodyPr/>
          <a:lstStyle/>
          <a:p>
            <a:fld id="{3ED82731-2BEC-40D0-AE18-6D4CBE076B9F}" type="slidenum">
              <a:rPr lang="de-DE" smtClean="0"/>
              <a:pPr/>
              <a:t>4</a:t>
            </a:fld>
            <a:endParaRPr lang="de-DE" dirty="0"/>
          </a:p>
        </p:txBody>
      </p:sp>
      <p:sp>
        <p:nvSpPr>
          <p:cNvPr id="12" name="Fußzeilenplatzhalter 11"/>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Warum</a:t>
            </a:r>
            <a:r>
              <a:rPr lang="de-DE" dirty="0" smtClean="0"/>
              <a:t> ein Laptop?</a:t>
            </a:r>
            <a:endParaRPr lang="de-DE" dirty="0"/>
          </a:p>
        </p:txBody>
      </p:sp>
      <p:sp>
        <p:nvSpPr>
          <p:cNvPr id="4" name="Textplatzhalter 3"/>
          <p:cNvSpPr>
            <a:spLocks noGrp="1"/>
          </p:cNvSpPr>
          <p:nvPr>
            <p:ph type="body" idx="1"/>
          </p:nvPr>
        </p:nvSpPr>
        <p:spPr/>
        <p:txBody>
          <a:bodyPr/>
          <a:lstStyle/>
          <a:p>
            <a:r>
              <a:rPr lang="de-DE" dirty="0" smtClean="0"/>
              <a:t>Pro</a:t>
            </a:r>
            <a:endParaRPr lang="de-DE" dirty="0"/>
          </a:p>
        </p:txBody>
      </p:sp>
      <p:sp>
        <p:nvSpPr>
          <p:cNvPr id="6" name="Textplatzhalter 5"/>
          <p:cNvSpPr>
            <a:spLocks noGrp="1"/>
          </p:cNvSpPr>
          <p:nvPr>
            <p:ph type="body" sz="half" idx="3"/>
          </p:nvPr>
        </p:nvSpPr>
        <p:spPr/>
        <p:txBody>
          <a:bodyPr/>
          <a:lstStyle/>
          <a:p>
            <a:r>
              <a:rPr lang="de-DE" dirty="0" smtClean="0"/>
              <a:t>Contra</a:t>
            </a:r>
            <a:endParaRPr lang="de-DE" dirty="0"/>
          </a:p>
        </p:txBody>
      </p:sp>
      <p:sp>
        <p:nvSpPr>
          <p:cNvPr id="5" name="Inhaltsplatzhalter 4"/>
          <p:cNvSpPr>
            <a:spLocks noGrp="1"/>
          </p:cNvSpPr>
          <p:nvPr>
            <p:ph sz="quarter" idx="2"/>
          </p:nvPr>
        </p:nvSpPr>
        <p:spPr/>
        <p:txBody>
          <a:bodyPr>
            <a:normAutofit/>
          </a:bodyPr>
          <a:lstStyle/>
          <a:p>
            <a:pPr>
              <a:spcBef>
                <a:spcPts val="600"/>
              </a:spcBef>
            </a:pPr>
            <a:r>
              <a:rPr lang="en-US" sz="2000" dirty="0" err="1" smtClean="0"/>
              <a:t>Törnplanung</a:t>
            </a:r>
            <a:r>
              <a:rPr lang="en-US" sz="2000" dirty="0" smtClean="0"/>
              <a:t> </a:t>
            </a:r>
            <a:r>
              <a:rPr lang="en-US" sz="2000" dirty="0" err="1" smtClean="0"/>
              <a:t>zu</a:t>
            </a:r>
            <a:r>
              <a:rPr lang="en-US" sz="2000" dirty="0" smtClean="0"/>
              <a:t> </a:t>
            </a:r>
            <a:r>
              <a:rPr lang="en-US" sz="2000" dirty="0" err="1" smtClean="0"/>
              <a:t>Hause</a:t>
            </a:r>
            <a:endParaRPr lang="en-US" sz="2000" dirty="0" smtClean="0"/>
          </a:p>
          <a:p>
            <a:pPr>
              <a:spcBef>
                <a:spcPts val="600"/>
              </a:spcBef>
            </a:pPr>
            <a:r>
              <a:rPr lang="en-US" sz="2000" dirty="0" err="1" smtClean="0"/>
              <a:t>Kartenmaterial</a:t>
            </a:r>
            <a:endParaRPr lang="en-US" sz="2000" dirty="0" smtClean="0"/>
          </a:p>
          <a:p>
            <a:pPr>
              <a:spcBef>
                <a:spcPts val="600"/>
              </a:spcBef>
            </a:pPr>
            <a:r>
              <a:rPr lang="en-US" sz="2000" dirty="0" err="1" smtClean="0"/>
              <a:t>Datenaufzeichnung</a:t>
            </a:r>
            <a:endParaRPr lang="en-US" sz="2000" dirty="0" smtClean="0"/>
          </a:p>
          <a:p>
            <a:pPr>
              <a:spcBef>
                <a:spcPts val="600"/>
              </a:spcBef>
            </a:pPr>
            <a:r>
              <a:rPr lang="en-US" sz="2000" dirty="0" err="1" smtClean="0"/>
              <a:t>Informationszentrale</a:t>
            </a:r>
            <a:endParaRPr lang="en-US" sz="2000" dirty="0" smtClean="0"/>
          </a:p>
          <a:p>
            <a:endParaRPr lang="de-DE" sz="2000" dirty="0"/>
          </a:p>
        </p:txBody>
      </p:sp>
      <p:sp>
        <p:nvSpPr>
          <p:cNvPr id="7" name="Inhaltsplatzhalter 6"/>
          <p:cNvSpPr>
            <a:spLocks noGrp="1"/>
          </p:cNvSpPr>
          <p:nvPr>
            <p:ph sz="quarter" idx="4"/>
          </p:nvPr>
        </p:nvSpPr>
        <p:spPr/>
        <p:txBody>
          <a:bodyPr>
            <a:normAutofit/>
          </a:bodyPr>
          <a:lstStyle/>
          <a:p>
            <a:pPr>
              <a:spcBef>
                <a:spcPts val="600"/>
              </a:spcBef>
            </a:pPr>
            <a:r>
              <a:rPr lang="en-US" sz="2000" dirty="0" err="1"/>
              <a:t>h</a:t>
            </a:r>
            <a:r>
              <a:rPr lang="en-US" sz="2000" dirty="0" err="1" smtClean="0"/>
              <a:t>öherer</a:t>
            </a:r>
            <a:r>
              <a:rPr lang="en-US" sz="2000" dirty="0" smtClean="0"/>
              <a:t> </a:t>
            </a:r>
            <a:r>
              <a:rPr lang="en-US" sz="2000" dirty="0" err="1" smtClean="0"/>
              <a:t>Stromverbrauch</a:t>
            </a:r>
            <a:endParaRPr lang="en-US" sz="2000" dirty="0" smtClean="0"/>
          </a:p>
          <a:p>
            <a:pPr>
              <a:spcBef>
                <a:spcPts val="600"/>
              </a:spcBef>
            </a:pPr>
            <a:r>
              <a:rPr lang="en-US" sz="2000" dirty="0" err="1" smtClean="0"/>
              <a:t>Platzbedarf</a:t>
            </a:r>
            <a:endParaRPr lang="de-DE" sz="2000" dirty="0" smtClean="0"/>
          </a:p>
          <a:p>
            <a:pPr>
              <a:spcBef>
                <a:spcPts val="600"/>
              </a:spcBef>
            </a:pPr>
            <a:r>
              <a:rPr lang="en-US" sz="2000" dirty="0" err="1" smtClean="0"/>
              <a:t>nicht</a:t>
            </a:r>
            <a:r>
              <a:rPr lang="en-US" sz="2000" dirty="0" smtClean="0"/>
              <a:t> </a:t>
            </a:r>
            <a:r>
              <a:rPr lang="en-US" sz="2000" dirty="0" err="1" smtClean="0"/>
              <a:t>Wasserdicht</a:t>
            </a:r>
            <a:endParaRPr lang="de-DE" sz="2000" dirty="0"/>
          </a:p>
        </p:txBody>
      </p:sp>
      <p:sp>
        <p:nvSpPr>
          <p:cNvPr id="8" name="Datumsplatzhalter 7"/>
          <p:cNvSpPr>
            <a:spLocks noGrp="1"/>
          </p:cNvSpPr>
          <p:nvPr>
            <p:ph type="dt" sz="half" idx="10"/>
          </p:nvPr>
        </p:nvSpPr>
        <p:spPr/>
        <p:txBody>
          <a:bodyPr/>
          <a:lstStyle/>
          <a:p>
            <a:r>
              <a:rPr lang="de-DE" smtClean="0"/>
              <a:t>14.11.2008</a:t>
            </a:r>
            <a:endParaRPr lang="de-DE"/>
          </a:p>
        </p:txBody>
      </p:sp>
      <p:sp>
        <p:nvSpPr>
          <p:cNvPr id="9" name="Foliennummernplatzhalter 8"/>
          <p:cNvSpPr>
            <a:spLocks noGrp="1"/>
          </p:cNvSpPr>
          <p:nvPr>
            <p:ph type="sldNum" sz="quarter" idx="12"/>
          </p:nvPr>
        </p:nvSpPr>
        <p:spPr/>
        <p:txBody>
          <a:bodyPr/>
          <a:lstStyle/>
          <a:p>
            <a:fld id="{3ED82731-2BEC-40D0-AE18-6D4CBE076B9F}" type="slidenum">
              <a:rPr lang="de-DE" smtClean="0"/>
              <a:pPr/>
              <a:t>5</a:t>
            </a:fld>
            <a:endParaRPr lang="de-DE"/>
          </a:p>
        </p:txBody>
      </p:sp>
      <p:sp>
        <p:nvSpPr>
          <p:cNvPr id="10" name="Fußzeilenplatzhalter 9"/>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dirty="0" smtClean="0"/>
              <a:t>GPS Handheld (GPS </a:t>
            </a:r>
            <a:r>
              <a:rPr lang="en-US" dirty="0" err="1" smtClean="0"/>
              <a:t>Maus</a:t>
            </a:r>
            <a:r>
              <a:rPr lang="en-US" dirty="0" smtClean="0"/>
              <a:t>)</a:t>
            </a:r>
          </a:p>
          <a:p>
            <a:r>
              <a:rPr lang="en-US" dirty="0" smtClean="0"/>
              <a:t>Laptop</a:t>
            </a:r>
          </a:p>
          <a:p>
            <a:r>
              <a:rPr lang="en-US" dirty="0" smtClean="0"/>
              <a:t>12 Volt Adapter</a:t>
            </a:r>
          </a:p>
          <a:p>
            <a:r>
              <a:rPr lang="en-US" dirty="0" err="1" smtClean="0"/>
              <a:t>Seriell</a:t>
            </a:r>
            <a:r>
              <a:rPr lang="en-US" dirty="0" smtClean="0"/>
              <a:t>-USB </a:t>
            </a:r>
            <a:r>
              <a:rPr lang="en-US" dirty="0" err="1" smtClean="0"/>
              <a:t>Kabel</a:t>
            </a:r>
            <a:endParaRPr lang="en-US" dirty="0" smtClean="0"/>
          </a:p>
        </p:txBody>
      </p:sp>
      <p:sp>
        <p:nvSpPr>
          <p:cNvPr id="2" name="Titel 1"/>
          <p:cNvSpPr>
            <a:spLocks noGrp="1"/>
          </p:cNvSpPr>
          <p:nvPr>
            <p:ph type="title"/>
          </p:nvPr>
        </p:nvSpPr>
        <p:spPr/>
        <p:txBody>
          <a:bodyPr/>
          <a:lstStyle/>
          <a:p>
            <a:r>
              <a:rPr lang="de-DE" dirty="0" smtClean="0"/>
              <a:t>Minimale</a:t>
            </a:r>
            <a:r>
              <a:rPr lang="de-DE" baseline="0" dirty="0" smtClean="0"/>
              <a:t> Ausrüstung</a:t>
            </a:r>
            <a:endParaRPr lang="de-DE" dirty="0"/>
          </a:p>
        </p:txBody>
      </p:sp>
      <p:pic>
        <p:nvPicPr>
          <p:cNvPr id="2053" name="Picture 5"/>
          <p:cNvPicPr>
            <a:picLocks noChangeAspect="1" noChangeArrowheads="1"/>
          </p:cNvPicPr>
          <p:nvPr/>
        </p:nvPicPr>
        <p:blipFill>
          <a:blip r:embed="rId3"/>
          <a:srcRect/>
          <a:stretch>
            <a:fillRect/>
          </a:stretch>
        </p:blipFill>
        <p:spPr bwMode="auto">
          <a:xfrm>
            <a:off x="3810000" y="2286000"/>
            <a:ext cx="4474854" cy="3619500"/>
          </a:xfrm>
          <a:prstGeom prst="rect">
            <a:avLst/>
          </a:prstGeom>
          <a:noFill/>
          <a:ln w="9525">
            <a:noFill/>
            <a:miter lim="800000"/>
            <a:headEnd/>
            <a:tailEnd/>
          </a:ln>
          <a:effectLst/>
        </p:spPr>
      </p:pic>
      <p:sp>
        <p:nvSpPr>
          <p:cNvPr id="5" name="Datumsplatzhalter 4"/>
          <p:cNvSpPr>
            <a:spLocks noGrp="1"/>
          </p:cNvSpPr>
          <p:nvPr>
            <p:ph type="dt" sz="half" idx="10"/>
          </p:nvPr>
        </p:nvSpPr>
        <p:spPr/>
        <p:txBody>
          <a:bodyPr/>
          <a:lstStyle/>
          <a:p>
            <a:r>
              <a:rPr lang="de-DE" smtClean="0"/>
              <a:t>14.11.2008</a:t>
            </a:r>
            <a:endParaRPr lang="de-DE"/>
          </a:p>
        </p:txBody>
      </p:sp>
      <p:sp>
        <p:nvSpPr>
          <p:cNvPr id="6" name="Foliennummernplatzhalter 5"/>
          <p:cNvSpPr>
            <a:spLocks noGrp="1"/>
          </p:cNvSpPr>
          <p:nvPr>
            <p:ph type="sldNum" sz="quarter" idx="12"/>
          </p:nvPr>
        </p:nvSpPr>
        <p:spPr/>
        <p:txBody>
          <a:bodyPr/>
          <a:lstStyle/>
          <a:p>
            <a:fld id="{3ED82731-2BEC-40D0-AE18-6D4CBE076B9F}" type="slidenum">
              <a:rPr lang="de-DE" smtClean="0"/>
              <a:pPr/>
              <a:t>6</a:t>
            </a:fld>
            <a:endParaRPr lang="de-DE" dirty="0"/>
          </a:p>
        </p:txBody>
      </p:sp>
      <p:sp>
        <p:nvSpPr>
          <p:cNvPr id="7" name="Fußzeilenplatzhalter 6"/>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t>National Marine Electronics </a:t>
            </a:r>
            <a:r>
              <a:rPr lang="de-DE" dirty="0" err="1" smtClean="0"/>
              <a:t>Association</a:t>
            </a:r>
            <a:endParaRPr lang="de-DE" dirty="0" smtClean="0"/>
          </a:p>
          <a:p>
            <a:pPr lvl="1">
              <a:tabLst>
                <a:tab pos="3373438" algn="l"/>
              </a:tabLst>
            </a:pPr>
            <a:r>
              <a:rPr lang="de-DE" dirty="0" smtClean="0"/>
              <a:t>NMEA 0180      </a:t>
            </a:r>
            <a:r>
              <a:rPr lang="de-DE" sz="1800" dirty="0" smtClean="0"/>
              <a:t> 	(veraltet)</a:t>
            </a:r>
          </a:p>
          <a:p>
            <a:pPr lvl="1">
              <a:tabLst>
                <a:tab pos="3373438" algn="l"/>
              </a:tabLst>
            </a:pPr>
            <a:r>
              <a:rPr lang="de-DE" dirty="0" smtClean="0"/>
              <a:t>NMEA 0183         	</a:t>
            </a:r>
            <a:r>
              <a:rPr lang="de-DE" sz="1800" dirty="0" smtClean="0"/>
              <a:t>(derzeit Standard)</a:t>
            </a:r>
          </a:p>
          <a:p>
            <a:pPr lvl="1">
              <a:tabLst>
                <a:tab pos="3373438" algn="l"/>
              </a:tabLst>
            </a:pPr>
            <a:r>
              <a:rPr lang="de-DE" dirty="0" smtClean="0"/>
              <a:t>NMEA 2000  	</a:t>
            </a:r>
            <a:r>
              <a:rPr lang="de-DE" sz="1800" dirty="0" smtClean="0"/>
              <a:t>(hat sich nicht durchgesetzt)</a:t>
            </a:r>
          </a:p>
          <a:p>
            <a:r>
              <a:rPr lang="en-US" dirty="0" err="1" smtClean="0"/>
              <a:t>Raymarine</a:t>
            </a:r>
            <a:endParaRPr lang="en-US" dirty="0" smtClean="0"/>
          </a:p>
          <a:p>
            <a:pPr lvl="1">
              <a:tabLst>
                <a:tab pos="3373438" algn="l"/>
              </a:tabLst>
            </a:pPr>
            <a:r>
              <a:rPr lang="en-US" dirty="0" err="1" smtClean="0"/>
              <a:t>Seatalk</a:t>
            </a:r>
            <a:r>
              <a:rPr lang="en-US" dirty="0" smtClean="0"/>
              <a:t> </a:t>
            </a:r>
            <a:r>
              <a:rPr lang="en-US" dirty="0" err="1" smtClean="0"/>
              <a:t>Autohelm</a:t>
            </a:r>
            <a:r>
              <a:rPr lang="en-US" dirty="0" smtClean="0"/>
              <a:t> 	</a:t>
            </a:r>
            <a:r>
              <a:rPr lang="en-US" sz="1800" dirty="0" smtClean="0"/>
              <a:t>(</a:t>
            </a:r>
            <a:r>
              <a:rPr lang="en-US" sz="1800" dirty="0" err="1" smtClean="0"/>
              <a:t>veraltet</a:t>
            </a:r>
            <a:r>
              <a:rPr lang="en-US" sz="1800" dirty="0" smtClean="0"/>
              <a:t>)</a:t>
            </a:r>
            <a:br>
              <a:rPr lang="en-US" sz="1800" dirty="0" smtClean="0"/>
            </a:br>
            <a:r>
              <a:rPr lang="en-US" sz="1800" dirty="0" smtClean="0"/>
              <a:t/>
            </a:r>
            <a:br>
              <a:rPr lang="en-US" sz="1800" dirty="0" smtClean="0"/>
            </a:br>
            <a:endParaRPr lang="en-US" sz="1800" dirty="0" smtClean="0"/>
          </a:p>
          <a:p>
            <a:r>
              <a:rPr lang="en-US" dirty="0" err="1" smtClean="0"/>
              <a:t>Furuno</a:t>
            </a:r>
            <a:r>
              <a:rPr lang="en-US" dirty="0" smtClean="0"/>
              <a:t> </a:t>
            </a:r>
            <a:r>
              <a:rPr lang="en-US" dirty="0" err="1" smtClean="0"/>
              <a:t>Navnet</a:t>
            </a:r>
            <a:r>
              <a:rPr lang="en-US" dirty="0" smtClean="0"/>
              <a:t>  </a:t>
            </a:r>
          </a:p>
          <a:p>
            <a:r>
              <a:rPr lang="en-US" dirty="0" smtClean="0"/>
              <a:t>Corus </a:t>
            </a:r>
            <a:r>
              <a:rPr lang="en-US" dirty="0" err="1" smtClean="0"/>
              <a:t>Navico</a:t>
            </a:r>
            <a:endParaRPr lang="de-DE" dirty="0"/>
          </a:p>
        </p:txBody>
      </p:sp>
      <p:sp>
        <p:nvSpPr>
          <p:cNvPr id="4" name="Ellipse 3"/>
          <p:cNvSpPr/>
          <p:nvPr/>
        </p:nvSpPr>
        <p:spPr>
          <a:xfrm>
            <a:off x="762000" y="2133600"/>
            <a:ext cx="2590800" cy="685800"/>
          </a:xfrm>
          <a:prstGeom prst="ellipse">
            <a:avLst/>
          </a:prstGeom>
          <a:noFill/>
          <a:ln w="76200" cmpd="sng">
            <a:solidFill>
              <a:schemeClr val="accent3">
                <a:alpha val="7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Datenkommunikation</a:t>
            </a:r>
            <a:endParaRPr lang="de-DE" dirty="0"/>
          </a:p>
        </p:txBody>
      </p:sp>
      <p:sp>
        <p:nvSpPr>
          <p:cNvPr id="5" name="Datumsplatzhalter 4"/>
          <p:cNvSpPr>
            <a:spLocks noGrp="1"/>
          </p:cNvSpPr>
          <p:nvPr>
            <p:ph type="dt" sz="half" idx="10"/>
          </p:nvPr>
        </p:nvSpPr>
        <p:spPr/>
        <p:txBody>
          <a:bodyPr/>
          <a:lstStyle/>
          <a:p>
            <a:r>
              <a:rPr lang="de-DE" smtClean="0"/>
              <a:t>14.11.2008</a:t>
            </a:r>
            <a:endParaRPr lang="de-DE"/>
          </a:p>
        </p:txBody>
      </p:sp>
      <p:sp>
        <p:nvSpPr>
          <p:cNvPr id="6" name="Foliennummernplatzhalter 5"/>
          <p:cNvSpPr>
            <a:spLocks noGrp="1"/>
          </p:cNvSpPr>
          <p:nvPr>
            <p:ph type="sldNum" sz="quarter" idx="12"/>
          </p:nvPr>
        </p:nvSpPr>
        <p:spPr/>
        <p:txBody>
          <a:bodyPr/>
          <a:lstStyle/>
          <a:p>
            <a:fld id="{3ED82731-2BEC-40D0-AE18-6D4CBE076B9F}" type="slidenum">
              <a:rPr lang="de-DE" smtClean="0"/>
              <a:pPr/>
              <a:t>7</a:t>
            </a:fld>
            <a:endParaRPr lang="de-DE" dirty="0"/>
          </a:p>
        </p:txBody>
      </p:sp>
      <p:sp>
        <p:nvSpPr>
          <p:cNvPr id="7" name="Fußzeilenplatzhalter 6"/>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a:buNone/>
            </a:pPr>
            <a:r>
              <a:rPr lang="de-DE" sz="1800" dirty="0" smtClean="0">
                <a:latin typeface="Courier New" pitchFamily="49" charset="0"/>
                <a:cs typeface="Courier New" pitchFamily="49" charset="0"/>
              </a:rPr>
              <a:t>GLL - </a:t>
            </a:r>
            <a:r>
              <a:rPr lang="de-DE" sz="1800" dirty="0" err="1" smtClean="0">
                <a:latin typeface="Courier New" pitchFamily="49" charset="0"/>
                <a:cs typeface="Courier New" pitchFamily="49" charset="0"/>
              </a:rPr>
              <a:t>Geographic</a:t>
            </a:r>
            <a:r>
              <a:rPr lang="de-DE" sz="1800" dirty="0" smtClean="0">
                <a:latin typeface="Courier New" pitchFamily="49" charset="0"/>
                <a:cs typeface="Courier New" pitchFamily="49" charset="0"/>
              </a:rPr>
              <a:t> Position - </a:t>
            </a:r>
            <a:r>
              <a:rPr lang="de-DE" sz="1800" dirty="0" err="1" smtClean="0">
                <a:latin typeface="Courier New" pitchFamily="49" charset="0"/>
                <a:cs typeface="Courier New" pitchFamily="49" charset="0"/>
              </a:rPr>
              <a:t>Latitude</a:t>
            </a:r>
            <a:r>
              <a:rPr lang="de-DE" sz="1800" dirty="0" smtClean="0">
                <a:latin typeface="Courier New" pitchFamily="49" charset="0"/>
                <a:cs typeface="Courier New" pitchFamily="49" charset="0"/>
              </a:rPr>
              <a:t>/</a:t>
            </a:r>
            <a:r>
              <a:rPr lang="de-DE" sz="1800" dirty="0" err="1" smtClean="0">
                <a:latin typeface="Courier New" pitchFamily="49" charset="0"/>
                <a:cs typeface="Courier New" pitchFamily="49" charset="0"/>
              </a:rPr>
              <a:t>Longitude</a:t>
            </a:r>
            <a:endParaRPr lang="de-DE" sz="1800" dirty="0" smtClean="0">
              <a:latin typeface="Courier New" pitchFamily="49" charset="0"/>
              <a:cs typeface="Courier New" pitchFamily="49" charset="0"/>
            </a:endParaRPr>
          </a:p>
          <a:p>
            <a:pPr>
              <a:buNone/>
            </a:pPr>
            <a:endParaRPr lang="de-DE" sz="1800" dirty="0" smtClean="0">
              <a:latin typeface="Courier New" pitchFamily="49" charset="0"/>
              <a:cs typeface="Courier New" pitchFamily="49" charset="0"/>
            </a:endParaRPr>
          </a:p>
          <a:p>
            <a:pPr>
              <a:buNone/>
            </a:pPr>
            <a:r>
              <a:rPr lang="de-DE" sz="1800" dirty="0" smtClean="0">
                <a:latin typeface="Courier New" pitchFamily="49" charset="0"/>
                <a:cs typeface="Courier New" pitchFamily="49" charset="0"/>
              </a:rPr>
              <a:t>       1       2 3        4 5         6 7</a:t>
            </a:r>
          </a:p>
          <a:p>
            <a:pPr>
              <a:buNone/>
            </a:pPr>
            <a:r>
              <a:rPr lang="de-DE" sz="1800" dirty="0" smtClean="0">
                <a:latin typeface="Courier New" pitchFamily="49" charset="0"/>
                <a:cs typeface="Courier New" pitchFamily="49" charset="0"/>
              </a:rPr>
              <a:t>       |       | |        | |         | |</a:t>
            </a:r>
          </a:p>
          <a:p>
            <a:pPr>
              <a:buNone/>
            </a:pPr>
            <a:r>
              <a:rPr lang="de-DE" sz="1800" dirty="0" smtClean="0">
                <a:latin typeface="Courier New" pitchFamily="49" charset="0"/>
                <a:cs typeface="Courier New" pitchFamily="49" charset="0"/>
              </a:rPr>
              <a:t>$--</a:t>
            </a:r>
            <a:r>
              <a:rPr lang="de-DE" sz="1800" dirty="0" err="1" smtClean="0">
                <a:latin typeface="Courier New" pitchFamily="49" charset="0"/>
                <a:cs typeface="Courier New" pitchFamily="49" charset="0"/>
              </a:rPr>
              <a:t>GLL,llll.ll,a,yyyyy.yy,a,hhmmss.ss,A</a:t>
            </a:r>
            <a:r>
              <a:rPr lang="de-DE" sz="1800" dirty="0" smtClean="0">
                <a:latin typeface="Courier New" pitchFamily="49" charset="0"/>
                <a:cs typeface="Courier New" pitchFamily="49" charset="0"/>
              </a:rPr>
              <a:t>*</a:t>
            </a:r>
            <a:r>
              <a:rPr lang="de-DE" sz="1800" dirty="0" err="1" smtClean="0">
                <a:latin typeface="Courier New" pitchFamily="49" charset="0"/>
                <a:cs typeface="Courier New" pitchFamily="49" charset="0"/>
              </a:rPr>
              <a:t>hh</a:t>
            </a:r>
            <a:r>
              <a:rPr lang="de-DE" sz="1800" dirty="0" smtClean="0">
                <a:latin typeface="Courier New" pitchFamily="49" charset="0"/>
                <a:cs typeface="Courier New" pitchFamily="49" charset="0"/>
              </a:rPr>
              <a:t>&lt;CR&gt;&lt;LF&gt;</a:t>
            </a:r>
          </a:p>
          <a:p>
            <a:pPr>
              <a:buNone/>
            </a:pPr>
            <a:endParaRPr lang="de-DE" sz="1800" dirty="0" smtClean="0">
              <a:latin typeface="Courier New" pitchFamily="49" charset="0"/>
              <a:cs typeface="Courier New" pitchFamily="49" charset="0"/>
            </a:endParaRPr>
          </a:p>
          <a:p>
            <a:pPr>
              <a:buNone/>
            </a:pPr>
            <a:r>
              <a:rPr lang="de-DE" sz="1800" dirty="0" smtClean="0">
                <a:latin typeface="Courier New" pitchFamily="49" charset="0"/>
                <a:cs typeface="Courier New" pitchFamily="49" charset="0"/>
              </a:rPr>
              <a:t> Field </a:t>
            </a:r>
            <a:r>
              <a:rPr lang="de-DE" sz="1800" dirty="0" err="1" smtClean="0">
                <a:latin typeface="Courier New" pitchFamily="49" charset="0"/>
                <a:cs typeface="Courier New" pitchFamily="49" charset="0"/>
              </a:rPr>
              <a:t>Number</a:t>
            </a:r>
            <a:r>
              <a:rPr lang="de-DE" sz="1800" dirty="0" smtClean="0">
                <a:latin typeface="Courier New" pitchFamily="49" charset="0"/>
                <a:cs typeface="Courier New" pitchFamily="49" charset="0"/>
              </a:rPr>
              <a:t>: </a:t>
            </a:r>
          </a:p>
          <a:p>
            <a:pPr>
              <a:buNone/>
            </a:pPr>
            <a:r>
              <a:rPr lang="de-DE" sz="1800" dirty="0" smtClean="0">
                <a:latin typeface="Courier New" pitchFamily="49" charset="0"/>
                <a:cs typeface="Courier New" pitchFamily="49" charset="0"/>
              </a:rPr>
              <a:t>  1) </a:t>
            </a:r>
            <a:r>
              <a:rPr lang="de-DE" sz="1800" dirty="0" err="1" smtClean="0">
                <a:latin typeface="Courier New" pitchFamily="49" charset="0"/>
                <a:cs typeface="Courier New" pitchFamily="49" charset="0"/>
              </a:rPr>
              <a:t>Latitude</a:t>
            </a:r>
            <a:endParaRPr lang="de-DE" sz="1800" dirty="0" smtClean="0">
              <a:latin typeface="Courier New" pitchFamily="49" charset="0"/>
              <a:cs typeface="Courier New" pitchFamily="49" charset="0"/>
            </a:endParaRPr>
          </a:p>
          <a:p>
            <a:pPr>
              <a:buNone/>
            </a:pPr>
            <a:r>
              <a:rPr lang="de-DE" sz="1800" dirty="0" smtClean="0">
                <a:latin typeface="Courier New" pitchFamily="49" charset="0"/>
                <a:cs typeface="Courier New" pitchFamily="49" charset="0"/>
              </a:rPr>
              <a:t>  2) N </a:t>
            </a:r>
            <a:r>
              <a:rPr lang="de-DE" sz="1800" dirty="0" err="1" smtClean="0">
                <a:latin typeface="Courier New" pitchFamily="49" charset="0"/>
                <a:cs typeface="Courier New" pitchFamily="49" charset="0"/>
              </a:rPr>
              <a:t>or</a:t>
            </a:r>
            <a:r>
              <a:rPr lang="de-DE" sz="1800" dirty="0" smtClean="0">
                <a:latin typeface="Courier New" pitchFamily="49" charset="0"/>
                <a:cs typeface="Courier New" pitchFamily="49" charset="0"/>
              </a:rPr>
              <a:t> S (North </a:t>
            </a:r>
            <a:r>
              <a:rPr lang="de-DE" sz="1800" dirty="0" err="1" smtClean="0">
                <a:latin typeface="Courier New" pitchFamily="49" charset="0"/>
                <a:cs typeface="Courier New" pitchFamily="49" charset="0"/>
              </a:rPr>
              <a:t>or</a:t>
            </a:r>
            <a:r>
              <a:rPr lang="de-DE" sz="1800" dirty="0" smtClean="0">
                <a:latin typeface="Courier New" pitchFamily="49" charset="0"/>
                <a:cs typeface="Courier New" pitchFamily="49" charset="0"/>
              </a:rPr>
              <a:t> South)</a:t>
            </a:r>
          </a:p>
          <a:p>
            <a:pPr>
              <a:buNone/>
            </a:pPr>
            <a:r>
              <a:rPr lang="de-DE" sz="1800" dirty="0" smtClean="0">
                <a:latin typeface="Courier New" pitchFamily="49" charset="0"/>
                <a:cs typeface="Courier New" pitchFamily="49" charset="0"/>
              </a:rPr>
              <a:t>  3) </a:t>
            </a:r>
            <a:r>
              <a:rPr lang="de-DE" sz="1800" dirty="0" err="1" smtClean="0">
                <a:latin typeface="Courier New" pitchFamily="49" charset="0"/>
                <a:cs typeface="Courier New" pitchFamily="49" charset="0"/>
              </a:rPr>
              <a:t>Longitude</a:t>
            </a:r>
            <a:endParaRPr lang="de-DE" sz="1800" dirty="0" smtClean="0">
              <a:latin typeface="Courier New" pitchFamily="49" charset="0"/>
              <a:cs typeface="Courier New" pitchFamily="49" charset="0"/>
            </a:endParaRPr>
          </a:p>
          <a:p>
            <a:pPr>
              <a:buNone/>
            </a:pPr>
            <a:r>
              <a:rPr lang="de-DE" sz="1800" dirty="0" smtClean="0">
                <a:latin typeface="Courier New" pitchFamily="49" charset="0"/>
                <a:cs typeface="Courier New" pitchFamily="49" charset="0"/>
              </a:rPr>
              <a:t>  4) E </a:t>
            </a:r>
            <a:r>
              <a:rPr lang="de-DE" sz="1800" dirty="0" err="1" smtClean="0">
                <a:latin typeface="Courier New" pitchFamily="49" charset="0"/>
                <a:cs typeface="Courier New" pitchFamily="49" charset="0"/>
              </a:rPr>
              <a:t>or</a:t>
            </a:r>
            <a:r>
              <a:rPr lang="de-DE" sz="1800" dirty="0" smtClean="0">
                <a:latin typeface="Courier New" pitchFamily="49" charset="0"/>
                <a:cs typeface="Courier New" pitchFamily="49" charset="0"/>
              </a:rPr>
              <a:t> W (East </a:t>
            </a:r>
            <a:r>
              <a:rPr lang="de-DE" sz="1800" dirty="0" err="1" smtClean="0">
                <a:latin typeface="Courier New" pitchFamily="49" charset="0"/>
                <a:cs typeface="Courier New" pitchFamily="49" charset="0"/>
              </a:rPr>
              <a:t>or</a:t>
            </a:r>
            <a:r>
              <a:rPr lang="de-DE" sz="1800" dirty="0" smtClean="0">
                <a:latin typeface="Courier New" pitchFamily="49" charset="0"/>
                <a:cs typeface="Courier New" pitchFamily="49" charset="0"/>
              </a:rPr>
              <a:t> West)</a:t>
            </a:r>
          </a:p>
          <a:p>
            <a:pPr>
              <a:buNone/>
            </a:pPr>
            <a:r>
              <a:rPr lang="de-DE" sz="1800" dirty="0" smtClean="0">
                <a:latin typeface="Courier New" pitchFamily="49" charset="0"/>
                <a:cs typeface="Courier New" pitchFamily="49" charset="0"/>
              </a:rPr>
              <a:t>  5) Universal Time </a:t>
            </a:r>
            <a:r>
              <a:rPr lang="de-DE" sz="1800" dirty="0" err="1" smtClean="0">
                <a:latin typeface="Courier New" pitchFamily="49" charset="0"/>
                <a:cs typeface="Courier New" pitchFamily="49" charset="0"/>
              </a:rPr>
              <a:t>Coordinated</a:t>
            </a:r>
            <a:r>
              <a:rPr lang="de-DE" sz="1800" dirty="0" smtClean="0">
                <a:latin typeface="Courier New" pitchFamily="49" charset="0"/>
                <a:cs typeface="Courier New" pitchFamily="49" charset="0"/>
              </a:rPr>
              <a:t> (UTC)</a:t>
            </a:r>
          </a:p>
          <a:p>
            <a:pPr>
              <a:buNone/>
            </a:pPr>
            <a:r>
              <a:rPr lang="de-DE" sz="1800" dirty="0" smtClean="0">
                <a:latin typeface="Courier New" pitchFamily="49" charset="0"/>
                <a:cs typeface="Courier New" pitchFamily="49" charset="0"/>
              </a:rPr>
              <a:t>  6) Status A - Data Valid, V - Data Invalid</a:t>
            </a:r>
          </a:p>
          <a:p>
            <a:pPr>
              <a:buNone/>
            </a:pPr>
            <a:r>
              <a:rPr lang="de-DE" sz="1800" dirty="0" smtClean="0">
                <a:latin typeface="Courier New" pitchFamily="49" charset="0"/>
                <a:cs typeface="Courier New" pitchFamily="49" charset="0"/>
              </a:rPr>
              <a:t>  7) </a:t>
            </a:r>
            <a:r>
              <a:rPr lang="de-DE" sz="1800" dirty="0" err="1" smtClean="0">
                <a:latin typeface="Courier New" pitchFamily="49" charset="0"/>
                <a:cs typeface="Courier New" pitchFamily="49" charset="0"/>
              </a:rPr>
              <a:t>Checksum</a:t>
            </a:r>
            <a:endParaRPr lang="de-DE" sz="1800" dirty="0">
              <a:latin typeface="Courier New" pitchFamily="49" charset="0"/>
              <a:cs typeface="Courier New" pitchFamily="49" charset="0"/>
            </a:endParaRPr>
          </a:p>
        </p:txBody>
      </p:sp>
      <p:sp>
        <p:nvSpPr>
          <p:cNvPr id="2" name="Titel 1"/>
          <p:cNvSpPr>
            <a:spLocks noGrp="1"/>
          </p:cNvSpPr>
          <p:nvPr>
            <p:ph type="title"/>
          </p:nvPr>
        </p:nvSpPr>
        <p:spPr/>
        <p:txBody>
          <a:bodyPr/>
          <a:lstStyle/>
          <a:p>
            <a:r>
              <a:rPr lang="de-DE" dirty="0" smtClean="0"/>
              <a:t>NMEA, was ist das?</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8</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a:buNone/>
            </a:pPr>
            <a:r>
              <a:rPr lang="de-DE" sz="1500" dirty="0" smtClean="0">
                <a:latin typeface="Courier New" pitchFamily="49" charset="0"/>
                <a:cs typeface="Courier New" pitchFamily="49" charset="0"/>
              </a:rPr>
              <a:t>...</a:t>
            </a:r>
          </a:p>
          <a:p>
            <a:pPr>
              <a:buNone/>
            </a:pPr>
            <a:r>
              <a:rPr lang="de-DE" sz="1500" dirty="0" smtClean="0">
                <a:latin typeface="Courier New" pitchFamily="49" charset="0"/>
                <a:cs typeface="Courier New" pitchFamily="49" charset="0"/>
              </a:rPr>
              <a:t>...</a:t>
            </a:r>
          </a:p>
          <a:p>
            <a:pPr>
              <a:buNone/>
            </a:pPr>
            <a:r>
              <a:rPr lang="de-DE" sz="1500" dirty="0" smtClean="0">
                <a:latin typeface="Courier New" pitchFamily="49" charset="0"/>
                <a:cs typeface="Courier New" pitchFamily="49" charset="0"/>
              </a:rPr>
              <a:t>$GPRMC,191410,A,4735.5634,N,00739.3538,E,0.0,0.0,181102,0.4,E,A*19</a:t>
            </a:r>
          </a:p>
          <a:p>
            <a:pPr>
              <a:buNone/>
            </a:pPr>
            <a:r>
              <a:rPr lang="de-DE" sz="1500" dirty="0" smtClean="0">
                <a:latin typeface="Courier New" pitchFamily="49" charset="0"/>
                <a:cs typeface="Courier New" pitchFamily="49" charset="0"/>
              </a:rPr>
              <a:t>$GPRMB,A,9.99,L,,Exit,4726.8323,N,00820.4822,E,29.212,107.2,,V,A*69</a:t>
            </a:r>
          </a:p>
          <a:p>
            <a:pPr>
              <a:buNone/>
            </a:pPr>
            <a:r>
              <a:rPr lang="de-DE" sz="1500" dirty="0" smtClean="0">
                <a:latin typeface="Courier New" pitchFamily="49" charset="0"/>
                <a:cs typeface="Courier New" pitchFamily="49" charset="0"/>
              </a:rPr>
              <a:t>$GPGGA,191410,4735.5634,N,00739.3538,E,1,04,4.4,351.5,M,48.0,M,,*45</a:t>
            </a:r>
          </a:p>
          <a:p>
            <a:pPr>
              <a:buNone/>
            </a:pPr>
            <a:r>
              <a:rPr lang="de-DE" sz="1500" dirty="0" smtClean="0">
                <a:latin typeface="Courier New" pitchFamily="49" charset="0"/>
                <a:cs typeface="Courier New" pitchFamily="49" charset="0"/>
              </a:rPr>
              <a:t>$GPGSA,A,3,,,,15,17,18,23,,,,,,4.7,4.4,1.5*3F</a:t>
            </a:r>
          </a:p>
          <a:p>
            <a:pPr>
              <a:buNone/>
            </a:pPr>
            <a:r>
              <a:rPr lang="de-DE" sz="1500" dirty="0" smtClean="0">
                <a:latin typeface="Courier New" pitchFamily="49" charset="0"/>
                <a:cs typeface="Courier New" pitchFamily="49" charset="0"/>
              </a:rPr>
              <a:t>$GPGSV,2,1,08,02,59,282,00,03,42,287,00,06,16,094,00,15,80,090,48*79</a:t>
            </a:r>
          </a:p>
          <a:p>
            <a:pPr>
              <a:buNone/>
            </a:pPr>
            <a:r>
              <a:rPr lang="de-DE" sz="1500" dirty="0" smtClean="0">
                <a:latin typeface="Courier New" pitchFamily="49" charset="0"/>
                <a:cs typeface="Courier New" pitchFamily="49" charset="0"/>
              </a:rPr>
              <a:t>$GPGLL,4735.5634,N,00739.3538,E,191410,A,A*4A</a:t>
            </a:r>
          </a:p>
          <a:p>
            <a:pPr>
              <a:buNone/>
            </a:pPr>
            <a:r>
              <a:rPr lang="de-DE" sz="1500" dirty="0" smtClean="0">
                <a:latin typeface="Courier New" pitchFamily="49" charset="0"/>
                <a:cs typeface="Courier New" pitchFamily="49" charset="0"/>
              </a:rPr>
              <a:t>$GPBOD,221.9,T,221.5,M,Exit,*6B</a:t>
            </a:r>
          </a:p>
          <a:p>
            <a:pPr>
              <a:buNone/>
            </a:pPr>
            <a:r>
              <a:rPr lang="de-DE" sz="1500" dirty="0" smtClean="0">
                <a:latin typeface="Courier New" pitchFamily="49" charset="0"/>
                <a:cs typeface="Courier New" pitchFamily="49" charset="0"/>
              </a:rPr>
              <a:t>$GPVTG,0.0,T,359.6,M,0.0,N,0.0,K*47</a:t>
            </a:r>
          </a:p>
          <a:p>
            <a:pPr>
              <a:buNone/>
            </a:pPr>
            <a:r>
              <a:rPr lang="de-DE" sz="1500" dirty="0" smtClean="0">
                <a:latin typeface="Courier New" pitchFamily="49" charset="0"/>
                <a:cs typeface="Courier New" pitchFamily="49" charset="0"/>
              </a:rPr>
              <a:t>$PGRME,24.7,M,23.5,M,34.1,M*1D</a:t>
            </a:r>
          </a:p>
          <a:p>
            <a:pPr>
              <a:buNone/>
            </a:pPr>
            <a:r>
              <a:rPr lang="de-DE" sz="1500" dirty="0" smtClean="0">
                <a:latin typeface="Courier New" pitchFamily="49" charset="0"/>
                <a:cs typeface="Courier New" pitchFamily="49" charset="0"/>
              </a:rPr>
              <a:t>$PGRMZ,1012,f*36</a:t>
            </a:r>
          </a:p>
          <a:p>
            <a:pPr>
              <a:buNone/>
            </a:pPr>
            <a:r>
              <a:rPr lang="de-DE" sz="1500" dirty="0" smtClean="0">
                <a:latin typeface="Courier New" pitchFamily="49" charset="0"/>
                <a:cs typeface="Courier New" pitchFamily="49" charset="0"/>
              </a:rPr>
              <a:t>$PGRMM,WGS 84*06</a:t>
            </a:r>
          </a:p>
          <a:p>
            <a:pPr>
              <a:buNone/>
            </a:pPr>
            <a:r>
              <a:rPr lang="de-DE" sz="1500" dirty="0" smtClean="0">
                <a:latin typeface="Courier New" pitchFamily="49" charset="0"/>
                <a:cs typeface="Courier New" pitchFamily="49" charset="0"/>
              </a:rPr>
              <a:t>$HCHDG,170.4,,,0.4,E*03</a:t>
            </a:r>
          </a:p>
          <a:p>
            <a:pPr>
              <a:buNone/>
            </a:pPr>
            <a:r>
              <a:rPr lang="de-DE" sz="1500" dirty="0" smtClean="0">
                <a:latin typeface="Courier New" pitchFamily="49" charset="0"/>
                <a:cs typeface="Courier New" pitchFamily="49" charset="0"/>
              </a:rPr>
              <a:t>$GPRTE,1,1,c,*37</a:t>
            </a:r>
          </a:p>
          <a:p>
            <a:pPr>
              <a:buNone/>
            </a:pPr>
            <a:r>
              <a:rPr lang="en-US" sz="1500" dirty="0" smtClean="0">
                <a:latin typeface="Courier New" pitchFamily="49" charset="0"/>
                <a:cs typeface="Courier New" pitchFamily="49" charset="0"/>
              </a:rPr>
              <a:t>...</a:t>
            </a:r>
            <a:endParaRPr lang="de-DE" sz="1500" dirty="0">
              <a:latin typeface="Courier New" pitchFamily="49" charset="0"/>
              <a:cs typeface="Courier New" pitchFamily="49" charset="0"/>
            </a:endParaRPr>
          </a:p>
        </p:txBody>
      </p:sp>
      <p:sp>
        <p:nvSpPr>
          <p:cNvPr id="2" name="Titel 1"/>
          <p:cNvSpPr>
            <a:spLocks noGrp="1"/>
          </p:cNvSpPr>
          <p:nvPr>
            <p:ph type="title"/>
          </p:nvPr>
        </p:nvSpPr>
        <p:spPr/>
        <p:txBody>
          <a:bodyPr/>
          <a:lstStyle/>
          <a:p>
            <a:r>
              <a:rPr lang="en-US" dirty="0" smtClean="0"/>
              <a:t>Das </a:t>
            </a:r>
            <a:r>
              <a:rPr lang="en-US" dirty="0" err="1" smtClean="0"/>
              <a:t>kommt</a:t>
            </a:r>
            <a:r>
              <a:rPr lang="en-US" dirty="0" smtClean="0"/>
              <a:t> an …</a:t>
            </a:r>
            <a:endParaRPr lang="de-DE" dirty="0"/>
          </a:p>
        </p:txBody>
      </p:sp>
      <p:sp>
        <p:nvSpPr>
          <p:cNvPr id="4" name="Datumsplatzhalter 3"/>
          <p:cNvSpPr>
            <a:spLocks noGrp="1"/>
          </p:cNvSpPr>
          <p:nvPr>
            <p:ph type="dt" sz="half" idx="10"/>
          </p:nvPr>
        </p:nvSpPr>
        <p:spPr/>
        <p:txBody>
          <a:bodyPr/>
          <a:lstStyle/>
          <a:p>
            <a:r>
              <a:rPr lang="de-DE" smtClean="0"/>
              <a:t>14.11.2008</a:t>
            </a:r>
            <a:endParaRPr lang="de-DE"/>
          </a:p>
        </p:txBody>
      </p:sp>
      <p:sp>
        <p:nvSpPr>
          <p:cNvPr id="5" name="Foliennummernplatzhalter 4"/>
          <p:cNvSpPr>
            <a:spLocks noGrp="1"/>
          </p:cNvSpPr>
          <p:nvPr>
            <p:ph type="sldNum" sz="quarter" idx="12"/>
          </p:nvPr>
        </p:nvSpPr>
        <p:spPr/>
        <p:txBody>
          <a:bodyPr/>
          <a:lstStyle/>
          <a:p>
            <a:fld id="{3ED82731-2BEC-40D0-AE18-6D4CBE076B9F}" type="slidenum">
              <a:rPr lang="de-DE" smtClean="0"/>
              <a:pPr/>
              <a:t>9</a:t>
            </a:fld>
            <a:endParaRPr lang="de-DE" dirty="0"/>
          </a:p>
        </p:txBody>
      </p:sp>
      <p:sp>
        <p:nvSpPr>
          <p:cNvPr id="6" name="Fußzeilenplatzhalter 5"/>
          <p:cNvSpPr>
            <a:spLocks noGrp="1"/>
          </p:cNvSpPr>
          <p:nvPr>
            <p:ph type="ftr" sz="quarter" idx="11"/>
          </p:nvPr>
        </p:nvSpPr>
        <p:spPr/>
        <p:txBody>
          <a:bodyPr/>
          <a:lstStyle/>
          <a:p>
            <a:r>
              <a:rPr lang="en-US" smtClean="0"/>
              <a:t>Reinhard Dunst</a:t>
            </a: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3059</Words>
  <Application>Microsoft Office PowerPoint</Application>
  <PresentationFormat>Bildschirmpräsentation (4:3)</PresentationFormat>
  <Paragraphs>381</Paragraphs>
  <Slides>25</Slides>
  <Notes>24</Notes>
  <HiddenSlides>0</HiddenSlides>
  <MMClips>1</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Deimos</vt:lpstr>
      <vt:lpstr>Elektronische Navigation</vt:lpstr>
      <vt:lpstr>Navigation, was ist das?</vt:lpstr>
      <vt:lpstr>Methoden</vt:lpstr>
      <vt:lpstr>Satellitennavigation</vt:lpstr>
      <vt:lpstr>Warum ein Laptop?</vt:lpstr>
      <vt:lpstr>Minimale Ausrüstung</vt:lpstr>
      <vt:lpstr>Datenkommunikation</vt:lpstr>
      <vt:lpstr>NMEA, was ist das?</vt:lpstr>
      <vt:lpstr>Das kommt an …</vt:lpstr>
      <vt:lpstr>Nun alles zusammen …</vt:lpstr>
      <vt:lpstr>Und noch mehr …</vt:lpstr>
      <vt:lpstr>Raster + Vektor Karten</vt:lpstr>
      <vt:lpstr>Photocharts</vt:lpstr>
      <vt:lpstr>Contour 3D Charts</vt:lpstr>
      <vt:lpstr>Wetterdaten</vt:lpstr>
      <vt:lpstr>Gezeiten</vt:lpstr>
      <vt:lpstr>Kurs Hindernisse</vt:lpstr>
      <vt:lpstr>AIS Berufsschiffsfahrt</vt:lpstr>
      <vt:lpstr>ARPA/MARPA Radar Ziele</vt:lpstr>
      <vt:lpstr>Auf die Spitze getrieben</vt:lpstr>
      <vt:lpstr>Software</vt:lpstr>
      <vt:lpstr>Elektronische Seekarten</vt:lpstr>
      <vt:lpstr>Was kostet das Ganze?</vt:lpstr>
      <vt:lpstr>Linksammlung</vt:lpstr>
      <vt:lpstr>… und nun zur Praxis!</vt:lpstr>
    </vt:vector>
  </TitlesOfParts>
  <Company>Elektrobit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Elektronische Navigation</dc:title>
  <dc:creator>Reinhard Dunst</dc:creator>
  <cp:lastModifiedBy>Reinhard Dunst</cp:lastModifiedBy>
  <cp:revision>172</cp:revision>
  <dcterms:created xsi:type="dcterms:W3CDTF">2008-09-25T20:30:04Z</dcterms:created>
  <dcterms:modified xsi:type="dcterms:W3CDTF">2008-11-12T14:32:14Z</dcterms:modified>
</cp:coreProperties>
</file>